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5854700" cy="3295650"/>
  <p:notesSz cx="5854700" cy="32956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8D964A-5E94-4F06-A9C0-34BFB936BAA0}" v="8" dt="2023-12-29T07:07:57.73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2" d="100"/>
          <a:sy n="122" d="100"/>
        </p:scale>
        <p:origin x="940" y="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basher Manzoor" userId="129dd8e2df3a06ad" providerId="LiveId" clId="{088D964A-5E94-4F06-A9C0-34BFB936BAA0}"/>
    <pc:docChg chg="custSel addSld modSld">
      <pc:chgData name="Mubasher Manzoor" userId="129dd8e2df3a06ad" providerId="LiveId" clId="{088D964A-5E94-4F06-A9C0-34BFB936BAA0}" dt="2023-12-29T07:07:57.729" v="84" actId="14100"/>
      <pc:docMkLst>
        <pc:docMk/>
      </pc:docMkLst>
      <pc:sldChg chg="addSp delSp modSp add mod">
        <pc:chgData name="Mubasher Manzoor" userId="129dd8e2df3a06ad" providerId="LiveId" clId="{088D964A-5E94-4F06-A9C0-34BFB936BAA0}" dt="2023-12-29T07:07:57.729" v="84" actId="14100"/>
        <pc:sldMkLst>
          <pc:docMk/>
          <pc:sldMk cId="459358379" sldId="268"/>
        </pc:sldMkLst>
        <pc:spChg chg="mod">
          <ac:chgData name="Mubasher Manzoor" userId="129dd8e2df3a06ad" providerId="LiveId" clId="{088D964A-5E94-4F06-A9C0-34BFB936BAA0}" dt="2023-12-29T07:05:33.004" v="5" actId="20577"/>
          <ac:spMkLst>
            <pc:docMk/>
            <pc:sldMk cId="459358379" sldId="268"/>
            <ac:spMk id="4" creationId="{00000000-0000-0000-0000-000000000000}"/>
          </ac:spMkLst>
        </pc:spChg>
        <pc:spChg chg="mod">
          <ac:chgData name="Mubasher Manzoor" userId="129dd8e2df3a06ad" providerId="LiveId" clId="{088D964A-5E94-4F06-A9C0-34BFB936BAA0}" dt="2023-12-29T07:06:25.276" v="72" actId="5793"/>
          <ac:spMkLst>
            <pc:docMk/>
            <pc:sldMk cId="459358379" sldId="268"/>
            <ac:spMk id="5" creationId="{00000000-0000-0000-0000-000000000000}"/>
          </ac:spMkLst>
        </pc:spChg>
        <pc:picChg chg="del">
          <ac:chgData name="Mubasher Manzoor" userId="129dd8e2df3a06ad" providerId="LiveId" clId="{088D964A-5E94-4F06-A9C0-34BFB936BAA0}" dt="2023-12-29T07:06:59.195" v="76" actId="478"/>
          <ac:picMkLst>
            <pc:docMk/>
            <pc:sldMk cId="459358379" sldId="268"/>
            <ac:picMk id="6" creationId="{00000000-0000-0000-0000-000000000000}"/>
          </ac:picMkLst>
        </pc:picChg>
        <pc:picChg chg="del">
          <ac:chgData name="Mubasher Manzoor" userId="129dd8e2df3a06ad" providerId="LiveId" clId="{088D964A-5E94-4F06-A9C0-34BFB936BAA0}" dt="2023-12-29T07:06:56.677" v="75" actId="478"/>
          <ac:picMkLst>
            <pc:docMk/>
            <pc:sldMk cId="459358379" sldId="268"/>
            <ac:picMk id="7" creationId="{00000000-0000-0000-0000-000000000000}"/>
          </ac:picMkLst>
        </pc:picChg>
        <pc:picChg chg="del">
          <ac:chgData name="Mubasher Manzoor" userId="129dd8e2df3a06ad" providerId="LiveId" clId="{088D964A-5E94-4F06-A9C0-34BFB936BAA0}" dt="2023-12-29T07:06:52.968" v="73" actId="478"/>
          <ac:picMkLst>
            <pc:docMk/>
            <pc:sldMk cId="459358379" sldId="268"/>
            <ac:picMk id="8" creationId="{00000000-0000-0000-0000-000000000000}"/>
          </ac:picMkLst>
        </pc:picChg>
        <pc:picChg chg="del">
          <ac:chgData name="Mubasher Manzoor" userId="129dd8e2df3a06ad" providerId="LiveId" clId="{088D964A-5E94-4F06-A9C0-34BFB936BAA0}" dt="2023-12-29T07:06:52.968" v="73" actId="478"/>
          <ac:picMkLst>
            <pc:docMk/>
            <pc:sldMk cId="459358379" sldId="268"/>
            <ac:picMk id="9" creationId="{00000000-0000-0000-0000-000000000000}"/>
          </ac:picMkLst>
        </pc:picChg>
        <pc:picChg chg="del">
          <ac:chgData name="Mubasher Manzoor" userId="129dd8e2df3a06ad" providerId="LiveId" clId="{088D964A-5E94-4F06-A9C0-34BFB936BAA0}" dt="2023-12-29T07:06:52.968" v="73" actId="478"/>
          <ac:picMkLst>
            <pc:docMk/>
            <pc:sldMk cId="459358379" sldId="268"/>
            <ac:picMk id="10" creationId="{00000000-0000-0000-0000-000000000000}"/>
          </ac:picMkLst>
        </pc:picChg>
        <pc:picChg chg="del">
          <ac:chgData name="Mubasher Manzoor" userId="129dd8e2df3a06ad" providerId="LiveId" clId="{088D964A-5E94-4F06-A9C0-34BFB936BAA0}" dt="2023-12-29T07:06:54.949" v="74" actId="478"/>
          <ac:picMkLst>
            <pc:docMk/>
            <pc:sldMk cId="459358379" sldId="268"/>
            <ac:picMk id="11" creationId="{00000000-0000-0000-0000-000000000000}"/>
          </ac:picMkLst>
        </pc:picChg>
        <pc:picChg chg="add del mod">
          <ac:chgData name="Mubasher Manzoor" userId="129dd8e2df3a06ad" providerId="LiveId" clId="{088D964A-5E94-4F06-A9C0-34BFB936BAA0}" dt="2023-12-29T07:07:38.544" v="80" actId="478"/>
          <ac:picMkLst>
            <pc:docMk/>
            <pc:sldMk cId="459358379" sldId="268"/>
            <ac:picMk id="1026" creationId="{3C93E536-B05D-CDB6-89AD-56B8AC84B1C2}"/>
          </ac:picMkLst>
        </pc:picChg>
        <pc:picChg chg="add mod">
          <ac:chgData name="Mubasher Manzoor" userId="129dd8e2df3a06ad" providerId="LiveId" clId="{088D964A-5E94-4F06-A9C0-34BFB936BAA0}" dt="2023-12-29T07:07:57.729" v="84" actId="14100"/>
          <ac:picMkLst>
            <pc:docMk/>
            <pc:sldMk cId="459358379" sldId="268"/>
            <ac:picMk id="1028" creationId="{5599A5BF-D902-130C-4D6D-983445E8C5B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-2392"/>
            <a:ext cx="113030" cy="831215"/>
          </a:xfrm>
          <a:custGeom>
            <a:avLst/>
            <a:gdLst/>
            <a:ahLst/>
            <a:cxnLst/>
            <a:rect l="l" t="t" r="r" b="b"/>
            <a:pathLst>
              <a:path w="113030" h="831215">
                <a:moveTo>
                  <a:pt x="112644" y="0"/>
                </a:moveTo>
                <a:lnTo>
                  <a:pt x="0" y="0"/>
                </a:lnTo>
                <a:lnTo>
                  <a:pt x="0" y="831116"/>
                </a:lnTo>
                <a:lnTo>
                  <a:pt x="112644" y="831116"/>
                </a:lnTo>
                <a:lnTo>
                  <a:pt x="112644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46518" y="3175432"/>
            <a:ext cx="1300480" cy="113030"/>
          </a:xfrm>
          <a:custGeom>
            <a:avLst/>
            <a:gdLst/>
            <a:ahLst/>
            <a:cxnLst/>
            <a:rect l="l" t="t" r="r" b="b"/>
            <a:pathLst>
              <a:path w="1300479" h="113029">
                <a:moveTo>
                  <a:pt x="1299947" y="0"/>
                </a:moveTo>
                <a:lnTo>
                  <a:pt x="0" y="0"/>
                </a:lnTo>
                <a:lnTo>
                  <a:pt x="0" y="112644"/>
                </a:lnTo>
                <a:lnTo>
                  <a:pt x="1299947" y="112644"/>
                </a:lnTo>
                <a:lnTo>
                  <a:pt x="1299947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1575" y="2429362"/>
            <a:ext cx="203972" cy="20701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1799" y="2429362"/>
            <a:ext cx="203941" cy="20701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21686" y="2429362"/>
            <a:ext cx="203978" cy="20701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37386" y="721152"/>
            <a:ext cx="1179927" cy="409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rgbClr val="42424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78205" y="1845564"/>
            <a:ext cx="4098290" cy="823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B6534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rgbClr val="42424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B6534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rgbClr val="42424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2735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015170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rgbClr val="42424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3873" y="221071"/>
            <a:ext cx="2907665" cy="7190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rgbClr val="42424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6052" y="781479"/>
            <a:ext cx="2907665" cy="1628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B6534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igma.com/file/TSe6ncaypZkEamvwi2hK1H/Mobile-App-Development-Lab-Project?type=design&amp;node-id=0%3A1&amp;mode=design&amp;t=yQtrijBHqH5Boc0E-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igma.com/file/TSe6ncaypZkEamvwi2hK1H/Mobile-App-Development-Lab-Project?type=design&amp;node-id=0%3A1&amp;mode=design&amp;t=yQtrijBHqH5Boc0E-1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Rohaan02@github.io" TargetMode="External"/><Relationship Id="rId2" Type="http://schemas.openxmlformats.org/officeDocument/2006/relationships/hyperlink" Target="mailto:rohaannadeem2@gmail.co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igma.com/file/TSe6ncaypZkEamvwi2hK1H/Mobile-App-Development-Lab-Project?type=design&amp;node-id=0%3A1&amp;mode=design&amp;t=yQtrijBHqH5Boc0E-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33927" y="2215777"/>
            <a:ext cx="113030" cy="1068705"/>
          </a:xfrm>
          <a:custGeom>
            <a:avLst/>
            <a:gdLst/>
            <a:ahLst/>
            <a:cxnLst/>
            <a:rect l="l" t="t" r="r" b="b"/>
            <a:pathLst>
              <a:path w="113029" h="1068704">
                <a:moveTo>
                  <a:pt x="112644" y="0"/>
                </a:moveTo>
                <a:lnTo>
                  <a:pt x="0" y="0"/>
                </a:lnTo>
                <a:lnTo>
                  <a:pt x="0" y="1068573"/>
                </a:lnTo>
                <a:lnTo>
                  <a:pt x="112644" y="1068573"/>
                </a:lnTo>
                <a:lnTo>
                  <a:pt x="112644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12" y="9"/>
            <a:ext cx="4230370" cy="113030"/>
          </a:xfrm>
          <a:custGeom>
            <a:avLst/>
            <a:gdLst/>
            <a:ahLst/>
            <a:cxnLst/>
            <a:rect l="l" t="t" r="r" b="b"/>
            <a:pathLst>
              <a:path w="4230370" h="113030">
                <a:moveTo>
                  <a:pt x="4229952" y="0"/>
                </a:moveTo>
                <a:lnTo>
                  <a:pt x="0" y="0"/>
                </a:lnTo>
                <a:lnTo>
                  <a:pt x="0" y="112644"/>
                </a:lnTo>
                <a:lnTo>
                  <a:pt x="4229952" y="112644"/>
                </a:lnTo>
                <a:lnTo>
                  <a:pt x="4229952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2" y="456785"/>
            <a:ext cx="2922614" cy="237462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02663" y="760815"/>
            <a:ext cx="2116455" cy="44767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77800" marR="5080" indent="-165735">
              <a:lnSpc>
                <a:spcPts val="1510"/>
              </a:lnSpc>
              <a:spcBef>
                <a:spcPts val="400"/>
              </a:spcBef>
            </a:pPr>
            <a:r>
              <a:rPr spc="70" dirty="0"/>
              <a:t>MenuAR:</a:t>
            </a:r>
            <a:r>
              <a:rPr spc="170" dirty="0"/>
              <a:t> </a:t>
            </a:r>
            <a:r>
              <a:rPr spc="85" dirty="0"/>
              <a:t>Transforming </a:t>
            </a:r>
            <a:r>
              <a:rPr spc="120" dirty="0"/>
              <a:t>Dining</a:t>
            </a:r>
            <a:r>
              <a:rPr spc="175" dirty="0"/>
              <a:t> </a:t>
            </a:r>
            <a:r>
              <a:rPr spc="95" dirty="0"/>
              <a:t>Experiences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37558" y="1366652"/>
            <a:ext cx="2609215" cy="145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6745" marR="5080" indent="-576580">
              <a:lnSpc>
                <a:spcPct val="104900"/>
              </a:lnSpc>
              <a:spcBef>
                <a:spcPts val="100"/>
              </a:spcBef>
            </a:pPr>
            <a:r>
              <a:rPr sz="1200" b="1" spc="55" dirty="0">
                <a:solidFill>
                  <a:srgbClr val="424242"/>
                </a:solidFill>
                <a:latin typeface="Calibri"/>
                <a:cs typeface="Calibri"/>
              </a:rPr>
              <a:t>Revolutionize</a:t>
            </a:r>
            <a:r>
              <a:rPr sz="1200" b="1" spc="12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200" b="1" spc="60" dirty="0">
                <a:solidFill>
                  <a:srgbClr val="424242"/>
                </a:solidFill>
                <a:latin typeface="Calibri"/>
                <a:cs typeface="Calibri"/>
              </a:rPr>
              <a:t>Your</a:t>
            </a:r>
            <a:r>
              <a:rPr sz="1200" b="1" spc="13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200" b="1" spc="80" dirty="0">
                <a:solidFill>
                  <a:srgbClr val="424242"/>
                </a:solidFill>
                <a:latin typeface="Calibri"/>
                <a:cs typeface="Calibri"/>
              </a:rPr>
              <a:t>Restaurant</a:t>
            </a:r>
            <a:r>
              <a:rPr sz="1200" b="1" spc="13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200" b="1" spc="-20" dirty="0">
                <a:solidFill>
                  <a:srgbClr val="424242"/>
                </a:solidFill>
                <a:latin typeface="Calibri"/>
                <a:cs typeface="Calibri"/>
              </a:rPr>
              <a:t>with </a:t>
            </a:r>
            <a:r>
              <a:rPr sz="1200" b="1" spc="80" dirty="0">
                <a:solidFill>
                  <a:srgbClr val="424242"/>
                </a:solidFill>
                <a:latin typeface="Calibri"/>
                <a:cs typeface="Calibri"/>
              </a:rPr>
              <a:t>Augmented</a:t>
            </a:r>
            <a:r>
              <a:rPr sz="1200" b="1" spc="114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200" b="1" spc="65" dirty="0">
                <a:solidFill>
                  <a:srgbClr val="424242"/>
                </a:solidFill>
                <a:latin typeface="Calibri"/>
                <a:cs typeface="Calibri"/>
              </a:rPr>
              <a:t>Reality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500" b="1" spc="90" dirty="0">
                <a:solidFill>
                  <a:srgbClr val="424242"/>
                </a:solidFill>
                <a:latin typeface="Calibri"/>
                <a:cs typeface="Calibri"/>
              </a:rPr>
              <a:t>Presented</a:t>
            </a:r>
            <a:r>
              <a:rPr sz="1500" b="1" spc="17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500" b="1" spc="-25" dirty="0">
                <a:solidFill>
                  <a:srgbClr val="424242"/>
                </a:solidFill>
                <a:latin typeface="Calibri"/>
                <a:cs typeface="Calibri"/>
              </a:rPr>
              <a:t>By: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b="1" spc="155" dirty="0">
                <a:solidFill>
                  <a:srgbClr val="424242"/>
                </a:solidFill>
                <a:latin typeface="Calibri"/>
                <a:cs typeface="Calibri"/>
              </a:rPr>
              <a:t>ROHAAN</a:t>
            </a:r>
            <a:r>
              <a:rPr sz="1200" b="1" spc="12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200" b="1" spc="165" dirty="0">
                <a:solidFill>
                  <a:srgbClr val="424242"/>
                </a:solidFill>
                <a:latin typeface="Calibri"/>
                <a:cs typeface="Calibri"/>
              </a:rPr>
              <a:t>NADEEM</a:t>
            </a:r>
            <a:r>
              <a:rPr sz="1200" b="1" spc="13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424242"/>
                </a:solidFill>
                <a:latin typeface="Calibri"/>
                <a:cs typeface="Calibri"/>
              </a:rPr>
              <a:t>(102)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b="1" spc="160" dirty="0">
                <a:solidFill>
                  <a:srgbClr val="424242"/>
                </a:solidFill>
                <a:latin typeface="Calibri"/>
                <a:cs typeface="Calibri"/>
              </a:rPr>
              <a:t>SHEIKH</a:t>
            </a:r>
            <a:r>
              <a:rPr sz="1200" b="1" spc="13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200" b="1" spc="170" dirty="0">
                <a:solidFill>
                  <a:srgbClr val="424242"/>
                </a:solidFill>
                <a:latin typeface="Calibri"/>
                <a:cs typeface="Calibri"/>
              </a:rPr>
              <a:t>QADEER</a:t>
            </a:r>
            <a:r>
              <a:rPr sz="1200" b="1" spc="14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200" b="1" spc="75" dirty="0">
                <a:solidFill>
                  <a:srgbClr val="424242"/>
                </a:solidFill>
                <a:latin typeface="Calibri"/>
                <a:cs typeface="Calibri"/>
              </a:rPr>
              <a:t>(034)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86712" y="3172242"/>
            <a:ext cx="1461770" cy="113030"/>
          </a:xfrm>
          <a:custGeom>
            <a:avLst/>
            <a:gdLst/>
            <a:ahLst/>
            <a:cxnLst/>
            <a:rect l="l" t="t" r="r" b="b"/>
            <a:pathLst>
              <a:path w="1461770" h="113029">
                <a:moveTo>
                  <a:pt x="1461314" y="0"/>
                </a:moveTo>
                <a:lnTo>
                  <a:pt x="0" y="0"/>
                </a:lnTo>
                <a:lnTo>
                  <a:pt x="0" y="112644"/>
                </a:lnTo>
                <a:lnTo>
                  <a:pt x="1461314" y="112644"/>
                </a:lnTo>
                <a:lnTo>
                  <a:pt x="1461314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86712" y="9"/>
            <a:ext cx="1461770" cy="113030"/>
          </a:xfrm>
          <a:custGeom>
            <a:avLst/>
            <a:gdLst/>
            <a:ahLst/>
            <a:cxnLst/>
            <a:rect l="l" t="t" r="r" b="b"/>
            <a:pathLst>
              <a:path w="1461770" h="113030">
                <a:moveTo>
                  <a:pt x="1461314" y="0"/>
                </a:moveTo>
                <a:lnTo>
                  <a:pt x="0" y="0"/>
                </a:lnTo>
                <a:lnTo>
                  <a:pt x="0" y="112644"/>
                </a:lnTo>
                <a:lnTo>
                  <a:pt x="1461314" y="112644"/>
                </a:lnTo>
                <a:lnTo>
                  <a:pt x="1461314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048" rIns="0" bIns="0" rtlCol="0">
            <a:spAutoFit/>
          </a:bodyPr>
          <a:lstStyle/>
          <a:p>
            <a:pPr marL="304800" marR="5080" indent="-113664">
              <a:lnSpc>
                <a:spcPts val="1510"/>
              </a:lnSpc>
              <a:spcBef>
                <a:spcPts val="400"/>
              </a:spcBef>
            </a:pPr>
            <a:r>
              <a:rPr spc="175" dirty="0"/>
              <a:t>WIREFRAME</a:t>
            </a:r>
            <a:r>
              <a:rPr spc="170" dirty="0"/>
              <a:t> </a:t>
            </a:r>
            <a:r>
              <a:rPr spc="215" dirty="0"/>
              <a:t>OF </a:t>
            </a:r>
            <a:r>
              <a:rPr spc="165" dirty="0"/>
              <a:t>APPLICATION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0207" y="801861"/>
            <a:ext cx="4106872" cy="191653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27683" y="2755261"/>
            <a:ext cx="420370" cy="420370"/>
            <a:chOff x="227683" y="2755261"/>
            <a:chExt cx="420370" cy="420370"/>
          </a:xfrm>
        </p:grpSpPr>
        <p:sp>
          <p:nvSpPr>
            <p:cNvPr id="7" name="object 7"/>
            <p:cNvSpPr/>
            <p:nvPr/>
          </p:nvSpPr>
          <p:spPr>
            <a:xfrm>
              <a:off x="227683" y="2755261"/>
              <a:ext cx="420370" cy="420370"/>
            </a:xfrm>
            <a:custGeom>
              <a:avLst/>
              <a:gdLst/>
              <a:ahLst/>
              <a:cxnLst/>
              <a:rect l="l" t="t" r="r" b="b"/>
              <a:pathLst>
                <a:path w="420370" h="420369">
                  <a:moveTo>
                    <a:pt x="216943" y="0"/>
                  </a:moveTo>
                  <a:lnTo>
                    <a:pt x="203179" y="0"/>
                  </a:lnTo>
                  <a:lnTo>
                    <a:pt x="196321" y="332"/>
                  </a:lnTo>
                  <a:lnTo>
                    <a:pt x="155672" y="7050"/>
                  </a:lnTo>
                  <a:lnTo>
                    <a:pt x="117109" y="21561"/>
                  </a:lnTo>
                  <a:lnTo>
                    <a:pt x="82118" y="43315"/>
                  </a:lnTo>
                  <a:lnTo>
                    <a:pt x="52042" y="71484"/>
                  </a:lnTo>
                  <a:lnTo>
                    <a:pt x="28051" y="104976"/>
                  </a:lnTo>
                  <a:lnTo>
                    <a:pt x="11048" y="142506"/>
                  </a:lnTo>
                  <a:lnTo>
                    <a:pt x="1690" y="182630"/>
                  </a:lnTo>
                  <a:lnTo>
                    <a:pt x="0" y="203179"/>
                  </a:lnTo>
                  <a:lnTo>
                    <a:pt x="0" y="216944"/>
                  </a:lnTo>
                  <a:lnTo>
                    <a:pt x="5381" y="257794"/>
                  </a:lnTo>
                  <a:lnTo>
                    <a:pt x="18621" y="296810"/>
                  </a:lnTo>
                  <a:lnTo>
                    <a:pt x="39219" y="332494"/>
                  </a:lnTo>
                  <a:lnTo>
                    <a:pt x="66389" y="363462"/>
                  </a:lnTo>
                  <a:lnTo>
                    <a:pt x="99083" y="388548"/>
                  </a:lnTo>
                  <a:lnTo>
                    <a:pt x="136028" y="406765"/>
                  </a:lnTo>
                  <a:lnTo>
                    <a:pt x="175832" y="417433"/>
                  </a:lnTo>
                  <a:lnTo>
                    <a:pt x="203179" y="420124"/>
                  </a:lnTo>
                  <a:lnTo>
                    <a:pt x="216943" y="420124"/>
                  </a:lnTo>
                  <a:lnTo>
                    <a:pt x="257793" y="414742"/>
                  </a:lnTo>
                  <a:lnTo>
                    <a:pt x="296810" y="401502"/>
                  </a:lnTo>
                  <a:lnTo>
                    <a:pt x="332493" y="380904"/>
                  </a:lnTo>
                  <a:lnTo>
                    <a:pt x="363461" y="353734"/>
                  </a:lnTo>
                  <a:lnTo>
                    <a:pt x="388549" y="321052"/>
                  </a:lnTo>
                  <a:lnTo>
                    <a:pt x="406764" y="284095"/>
                  </a:lnTo>
                  <a:lnTo>
                    <a:pt x="417432" y="244292"/>
                  </a:lnTo>
                  <a:lnTo>
                    <a:pt x="420123" y="216944"/>
                  </a:lnTo>
                  <a:lnTo>
                    <a:pt x="420123" y="210062"/>
                  </a:lnTo>
                  <a:lnTo>
                    <a:pt x="420123" y="203179"/>
                  </a:lnTo>
                  <a:lnTo>
                    <a:pt x="414752" y="162330"/>
                  </a:lnTo>
                  <a:lnTo>
                    <a:pt x="401503" y="123325"/>
                  </a:lnTo>
                  <a:lnTo>
                    <a:pt x="380904" y="87642"/>
                  </a:lnTo>
                  <a:lnTo>
                    <a:pt x="353735" y="56662"/>
                  </a:lnTo>
                  <a:lnTo>
                    <a:pt x="321051" y="31574"/>
                  </a:lnTo>
                  <a:lnTo>
                    <a:pt x="284094" y="13359"/>
                  </a:lnTo>
                  <a:lnTo>
                    <a:pt x="244293" y="2691"/>
                  </a:lnTo>
                  <a:lnTo>
                    <a:pt x="223801" y="332"/>
                  </a:lnTo>
                  <a:lnTo>
                    <a:pt x="216943" y="0"/>
                  </a:lnTo>
                  <a:close/>
                </a:path>
              </a:pathLst>
            </a:custGeom>
            <a:solidFill>
              <a:srgbClr val="FE6A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4038" y="2846963"/>
              <a:ext cx="334010" cy="328930"/>
            </a:xfrm>
            <a:custGeom>
              <a:avLst/>
              <a:gdLst/>
              <a:ahLst/>
              <a:cxnLst/>
              <a:rect l="l" t="t" r="r" b="b"/>
              <a:pathLst>
                <a:path w="334009" h="328930">
                  <a:moveTo>
                    <a:pt x="242078" y="0"/>
                  </a:moveTo>
                  <a:lnTo>
                    <a:pt x="123706" y="29586"/>
                  </a:lnTo>
                  <a:lnTo>
                    <a:pt x="29397" y="139028"/>
                  </a:lnTo>
                  <a:lnTo>
                    <a:pt x="0" y="230754"/>
                  </a:lnTo>
                  <a:lnTo>
                    <a:pt x="4858" y="236243"/>
                  </a:lnTo>
                  <a:lnTo>
                    <a:pt x="95835" y="326588"/>
                  </a:lnTo>
                  <a:lnTo>
                    <a:pt x="123706" y="328421"/>
                  </a:lnTo>
                  <a:lnTo>
                    <a:pt x="171872" y="322874"/>
                  </a:lnTo>
                  <a:lnTo>
                    <a:pt x="216086" y="307071"/>
                  </a:lnTo>
                  <a:lnTo>
                    <a:pt x="255090" y="282273"/>
                  </a:lnTo>
                  <a:lnTo>
                    <a:pt x="287620" y="249743"/>
                  </a:lnTo>
                  <a:lnTo>
                    <a:pt x="312417" y="210740"/>
                  </a:lnTo>
                  <a:lnTo>
                    <a:pt x="328220" y="166525"/>
                  </a:lnTo>
                  <a:lnTo>
                    <a:pt x="333768" y="118359"/>
                  </a:lnTo>
                  <a:lnTo>
                    <a:pt x="333645" y="111112"/>
                  </a:lnTo>
                  <a:lnTo>
                    <a:pt x="333281" y="103929"/>
                  </a:lnTo>
                  <a:lnTo>
                    <a:pt x="332677" y="96812"/>
                  </a:lnTo>
                  <a:lnTo>
                    <a:pt x="331838" y="89760"/>
                  </a:lnTo>
                  <a:lnTo>
                    <a:pt x="242078" y="0"/>
                  </a:lnTo>
                  <a:close/>
                </a:path>
              </a:pathLst>
            </a:custGeom>
            <a:solidFill>
              <a:srgbClr val="EA3F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159" y="2825728"/>
              <a:ext cx="279183" cy="27919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75315" y="2864613"/>
            <a:ext cx="3287395" cy="2324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6510">
              <a:lnSpc>
                <a:spcPct val="104500"/>
              </a:lnSpc>
              <a:spcBef>
                <a:spcPts val="90"/>
              </a:spcBef>
            </a:pPr>
            <a:r>
              <a:rPr sz="650" b="1" u="sng" spc="-10" dirty="0">
                <a:solidFill>
                  <a:srgbClr val="615C4D"/>
                </a:solidFill>
                <a:uFill>
                  <a:solidFill>
                    <a:srgbClr val="615C4D"/>
                  </a:solidFill>
                </a:uFill>
                <a:latin typeface="Arial"/>
                <a:cs typeface="Arial"/>
                <a:hlinkClick r:id="rId4"/>
              </a:rPr>
              <a:t>htt</a:t>
            </a:r>
            <a:r>
              <a:rPr sz="650" b="1" spc="-10" dirty="0">
                <a:solidFill>
                  <a:srgbClr val="615C4D"/>
                </a:solidFill>
                <a:latin typeface="Arial"/>
                <a:cs typeface="Arial"/>
                <a:hlinkClick r:id="rId4"/>
              </a:rPr>
              <a:t>ps://www.ﬁ</a:t>
            </a:r>
            <a:r>
              <a:rPr sz="650" b="1" u="sng" spc="-10" dirty="0">
                <a:solidFill>
                  <a:srgbClr val="615C4D"/>
                </a:solidFill>
                <a:uFill>
                  <a:solidFill>
                    <a:srgbClr val="615C4D"/>
                  </a:solidFill>
                </a:uFill>
                <a:latin typeface="Arial"/>
                <a:cs typeface="Arial"/>
                <a:hlinkClick r:id="rId4"/>
              </a:rPr>
              <a:t>gma.com/ﬁle/TSe6ncaypZkEamvwi2hK1H/Mobile-</a:t>
            </a:r>
            <a:r>
              <a:rPr sz="650" b="1" u="sng" dirty="0">
                <a:solidFill>
                  <a:srgbClr val="615C4D"/>
                </a:solidFill>
                <a:uFill>
                  <a:solidFill>
                    <a:srgbClr val="615C4D"/>
                  </a:solidFill>
                </a:uFill>
                <a:latin typeface="Arial"/>
                <a:cs typeface="Arial"/>
                <a:hlinkClick r:id="rId4"/>
              </a:rPr>
              <a:t>App-</a:t>
            </a:r>
            <a:r>
              <a:rPr sz="650" b="1" u="sng" spc="-10" dirty="0">
                <a:solidFill>
                  <a:srgbClr val="615C4D"/>
                </a:solidFill>
                <a:uFill>
                  <a:solidFill>
                    <a:srgbClr val="615C4D"/>
                  </a:solidFill>
                </a:uFill>
                <a:latin typeface="Arial"/>
                <a:cs typeface="Arial"/>
                <a:hlinkClick r:id="rId4"/>
              </a:rPr>
              <a:t>Development-</a:t>
            </a:r>
            <a:r>
              <a:rPr sz="650" b="1" spc="500" dirty="0">
                <a:solidFill>
                  <a:srgbClr val="615C4D"/>
                </a:solidFill>
                <a:latin typeface="Arial"/>
                <a:cs typeface="Arial"/>
              </a:rPr>
              <a:t> </a:t>
            </a:r>
            <a:r>
              <a:rPr sz="650" b="1" u="sng" dirty="0">
                <a:solidFill>
                  <a:srgbClr val="615C4D"/>
                </a:solidFill>
                <a:uFill>
                  <a:solidFill>
                    <a:srgbClr val="615C4D"/>
                  </a:solidFill>
                </a:uFill>
                <a:latin typeface="Arial"/>
                <a:cs typeface="Arial"/>
                <a:hlinkClick r:id="rId4"/>
              </a:rPr>
              <a:t>Lab-</a:t>
            </a:r>
            <a:r>
              <a:rPr sz="650" b="1" u="sng" spc="-10" dirty="0">
                <a:solidFill>
                  <a:srgbClr val="615C4D"/>
                </a:solidFill>
                <a:uFill>
                  <a:solidFill>
                    <a:srgbClr val="615C4D"/>
                  </a:solidFill>
                </a:uFill>
                <a:latin typeface="Arial"/>
                <a:cs typeface="Arial"/>
                <a:hlinkClick r:id="rId4"/>
              </a:rPr>
              <a:t>Pro</a:t>
            </a:r>
            <a:r>
              <a:rPr sz="650" b="1" spc="-10" dirty="0">
                <a:solidFill>
                  <a:srgbClr val="615C4D"/>
                </a:solidFill>
                <a:latin typeface="Arial"/>
                <a:cs typeface="Arial"/>
                <a:hlinkClick r:id="rId4"/>
              </a:rPr>
              <a:t>ject?t</a:t>
            </a:r>
            <a:r>
              <a:rPr sz="650" b="1" u="sng" spc="-10" dirty="0">
                <a:solidFill>
                  <a:srgbClr val="615C4D"/>
                </a:solidFill>
                <a:uFill>
                  <a:solidFill>
                    <a:srgbClr val="615C4D"/>
                  </a:solidFill>
                </a:uFill>
                <a:latin typeface="Arial"/>
                <a:cs typeface="Arial"/>
                <a:hlinkClick r:id="rId4"/>
              </a:rPr>
              <a:t>ype=design&amp;node-id=0%3A1&amp;mode=design&amp;t=oXMyvAkI4zOh18RJ-</a:t>
            </a:r>
            <a:r>
              <a:rPr sz="650" b="1" u="sng" spc="-50" dirty="0">
                <a:solidFill>
                  <a:srgbClr val="615C4D"/>
                </a:solidFill>
                <a:uFill>
                  <a:solidFill>
                    <a:srgbClr val="615C4D"/>
                  </a:solidFill>
                </a:uFill>
                <a:latin typeface="Arial"/>
                <a:cs typeface="Arial"/>
                <a:hlinkClick r:id="rId4"/>
              </a:rPr>
              <a:t>1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86712" y="3172242"/>
            <a:ext cx="1461770" cy="113030"/>
          </a:xfrm>
          <a:custGeom>
            <a:avLst/>
            <a:gdLst/>
            <a:ahLst/>
            <a:cxnLst/>
            <a:rect l="l" t="t" r="r" b="b"/>
            <a:pathLst>
              <a:path w="1461770" h="113029">
                <a:moveTo>
                  <a:pt x="1461314" y="0"/>
                </a:moveTo>
                <a:lnTo>
                  <a:pt x="0" y="0"/>
                </a:lnTo>
                <a:lnTo>
                  <a:pt x="0" y="112644"/>
                </a:lnTo>
                <a:lnTo>
                  <a:pt x="1461314" y="112644"/>
                </a:lnTo>
                <a:lnTo>
                  <a:pt x="1461314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86712" y="9"/>
            <a:ext cx="1461770" cy="113030"/>
          </a:xfrm>
          <a:custGeom>
            <a:avLst/>
            <a:gdLst/>
            <a:ahLst/>
            <a:cxnLst/>
            <a:rect l="l" t="t" r="r" b="b"/>
            <a:pathLst>
              <a:path w="1461770" h="113030">
                <a:moveTo>
                  <a:pt x="1461314" y="0"/>
                </a:moveTo>
                <a:lnTo>
                  <a:pt x="0" y="0"/>
                </a:lnTo>
                <a:lnTo>
                  <a:pt x="0" y="112644"/>
                </a:lnTo>
                <a:lnTo>
                  <a:pt x="1461314" y="112644"/>
                </a:lnTo>
                <a:lnTo>
                  <a:pt x="1461314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048" rIns="0" bIns="0" rtlCol="0">
            <a:spAutoFit/>
          </a:bodyPr>
          <a:lstStyle/>
          <a:p>
            <a:pPr marL="304800" marR="5080" indent="-113664">
              <a:lnSpc>
                <a:spcPts val="1510"/>
              </a:lnSpc>
              <a:spcBef>
                <a:spcPts val="400"/>
              </a:spcBef>
            </a:pPr>
            <a:r>
              <a:rPr spc="175" dirty="0"/>
              <a:t>WIREFRAME</a:t>
            </a:r>
            <a:r>
              <a:rPr spc="170" dirty="0"/>
              <a:t> </a:t>
            </a:r>
            <a:r>
              <a:rPr spc="215" dirty="0"/>
              <a:t>OF </a:t>
            </a:r>
            <a:r>
              <a:rPr spc="165" dirty="0"/>
              <a:t>APPLICATION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4518" y="845561"/>
            <a:ext cx="2898260" cy="181740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27683" y="2755261"/>
            <a:ext cx="420370" cy="420370"/>
            <a:chOff x="227683" y="2755261"/>
            <a:chExt cx="420370" cy="420370"/>
          </a:xfrm>
        </p:grpSpPr>
        <p:sp>
          <p:nvSpPr>
            <p:cNvPr id="7" name="object 7"/>
            <p:cNvSpPr/>
            <p:nvPr/>
          </p:nvSpPr>
          <p:spPr>
            <a:xfrm>
              <a:off x="227683" y="2755261"/>
              <a:ext cx="420370" cy="420370"/>
            </a:xfrm>
            <a:custGeom>
              <a:avLst/>
              <a:gdLst/>
              <a:ahLst/>
              <a:cxnLst/>
              <a:rect l="l" t="t" r="r" b="b"/>
              <a:pathLst>
                <a:path w="420370" h="420369">
                  <a:moveTo>
                    <a:pt x="216943" y="0"/>
                  </a:moveTo>
                  <a:lnTo>
                    <a:pt x="203179" y="0"/>
                  </a:lnTo>
                  <a:lnTo>
                    <a:pt x="196321" y="332"/>
                  </a:lnTo>
                  <a:lnTo>
                    <a:pt x="155672" y="7050"/>
                  </a:lnTo>
                  <a:lnTo>
                    <a:pt x="117109" y="21561"/>
                  </a:lnTo>
                  <a:lnTo>
                    <a:pt x="82118" y="43315"/>
                  </a:lnTo>
                  <a:lnTo>
                    <a:pt x="52042" y="71484"/>
                  </a:lnTo>
                  <a:lnTo>
                    <a:pt x="28051" y="104976"/>
                  </a:lnTo>
                  <a:lnTo>
                    <a:pt x="11048" y="142506"/>
                  </a:lnTo>
                  <a:lnTo>
                    <a:pt x="1690" y="182630"/>
                  </a:lnTo>
                  <a:lnTo>
                    <a:pt x="0" y="203179"/>
                  </a:lnTo>
                  <a:lnTo>
                    <a:pt x="0" y="216944"/>
                  </a:lnTo>
                  <a:lnTo>
                    <a:pt x="5381" y="257794"/>
                  </a:lnTo>
                  <a:lnTo>
                    <a:pt x="18621" y="296810"/>
                  </a:lnTo>
                  <a:lnTo>
                    <a:pt x="39219" y="332494"/>
                  </a:lnTo>
                  <a:lnTo>
                    <a:pt x="66389" y="363462"/>
                  </a:lnTo>
                  <a:lnTo>
                    <a:pt x="99083" y="388548"/>
                  </a:lnTo>
                  <a:lnTo>
                    <a:pt x="136028" y="406765"/>
                  </a:lnTo>
                  <a:lnTo>
                    <a:pt x="175832" y="417433"/>
                  </a:lnTo>
                  <a:lnTo>
                    <a:pt x="203179" y="420124"/>
                  </a:lnTo>
                  <a:lnTo>
                    <a:pt x="216943" y="420124"/>
                  </a:lnTo>
                  <a:lnTo>
                    <a:pt x="257793" y="414742"/>
                  </a:lnTo>
                  <a:lnTo>
                    <a:pt x="296810" y="401502"/>
                  </a:lnTo>
                  <a:lnTo>
                    <a:pt x="332493" y="380904"/>
                  </a:lnTo>
                  <a:lnTo>
                    <a:pt x="363461" y="353734"/>
                  </a:lnTo>
                  <a:lnTo>
                    <a:pt x="388549" y="321052"/>
                  </a:lnTo>
                  <a:lnTo>
                    <a:pt x="406764" y="284095"/>
                  </a:lnTo>
                  <a:lnTo>
                    <a:pt x="417432" y="244292"/>
                  </a:lnTo>
                  <a:lnTo>
                    <a:pt x="420123" y="216944"/>
                  </a:lnTo>
                  <a:lnTo>
                    <a:pt x="420123" y="210062"/>
                  </a:lnTo>
                  <a:lnTo>
                    <a:pt x="420123" y="203179"/>
                  </a:lnTo>
                  <a:lnTo>
                    <a:pt x="414752" y="162330"/>
                  </a:lnTo>
                  <a:lnTo>
                    <a:pt x="401503" y="123325"/>
                  </a:lnTo>
                  <a:lnTo>
                    <a:pt x="380904" y="87642"/>
                  </a:lnTo>
                  <a:lnTo>
                    <a:pt x="353735" y="56662"/>
                  </a:lnTo>
                  <a:lnTo>
                    <a:pt x="321051" y="31574"/>
                  </a:lnTo>
                  <a:lnTo>
                    <a:pt x="284094" y="13359"/>
                  </a:lnTo>
                  <a:lnTo>
                    <a:pt x="244293" y="2691"/>
                  </a:lnTo>
                  <a:lnTo>
                    <a:pt x="223801" y="332"/>
                  </a:lnTo>
                  <a:lnTo>
                    <a:pt x="216943" y="0"/>
                  </a:lnTo>
                  <a:close/>
                </a:path>
              </a:pathLst>
            </a:custGeom>
            <a:solidFill>
              <a:srgbClr val="FE6A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4038" y="2846963"/>
              <a:ext cx="334010" cy="328930"/>
            </a:xfrm>
            <a:custGeom>
              <a:avLst/>
              <a:gdLst/>
              <a:ahLst/>
              <a:cxnLst/>
              <a:rect l="l" t="t" r="r" b="b"/>
              <a:pathLst>
                <a:path w="334009" h="328930">
                  <a:moveTo>
                    <a:pt x="242078" y="0"/>
                  </a:moveTo>
                  <a:lnTo>
                    <a:pt x="123706" y="29586"/>
                  </a:lnTo>
                  <a:lnTo>
                    <a:pt x="29397" y="139028"/>
                  </a:lnTo>
                  <a:lnTo>
                    <a:pt x="0" y="230754"/>
                  </a:lnTo>
                  <a:lnTo>
                    <a:pt x="4858" y="236243"/>
                  </a:lnTo>
                  <a:lnTo>
                    <a:pt x="95835" y="326588"/>
                  </a:lnTo>
                  <a:lnTo>
                    <a:pt x="123706" y="328421"/>
                  </a:lnTo>
                  <a:lnTo>
                    <a:pt x="171872" y="322874"/>
                  </a:lnTo>
                  <a:lnTo>
                    <a:pt x="216086" y="307071"/>
                  </a:lnTo>
                  <a:lnTo>
                    <a:pt x="255090" y="282273"/>
                  </a:lnTo>
                  <a:lnTo>
                    <a:pt x="287620" y="249743"/>
                  </a:lnTo>
                  <a:lnTo>
                    <a:pt x="312417" y="210740"/>
                  </a:lnTo>
                  <a:lnTo>
                    <a:pt x="328220" y="166525"/>
                  </a:lnTo>
                  <a:lnTo>
                    <a:pt x="333768" y="118359"/>
                  </a:lnTo>
                  <a:lnTo>
                    <a:pt x="333645" y="111112"/>
                  </a:lnTo>
                  <a:lnTo>
                    <a:pt x="333281" y="103929"/>
                  </a:lnTo>
                  <a:lnTo>
                    <a:pt x="332677" y="96812"/>
                  </a:lnTo>
                  <a:lnTo>
                    <a:pt x="331838" y="89760"/>
                  </a:lnTo>
                  <a:lnTo>
                    <a:pt x="242078" y="0"/>
                  </a:lnTo>
                  <a:close/>
                </a:path>
              </a:pathLst>
            </a:custGeom>
            <a:solidFill>
              <a:srgbClr val="EA3F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159" y="2825728"/>
              <a:ext cx="279183" cy="27919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75315" y="2864613"/>
            <a:ext cx="3287395" cy="2324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6510">
              <a:lnSpc>
                <a:spcPct val="104500"/>
              </a:lnSpc>
              <a:spcBef>
                <a:spcPts val="90"/>
              </a:spcBef>
            </a:pPr>
            <a:r>
              <a:rPr sz="650" b="1" u="sng" spc="-10" dirty="0">
                <a:solidFill>
                  <a:srgbClr val="615C4D"/>
                </a:solidFill>
                <a:uFill>
                  <a:solidFill>
                    <a:srgbClr val="615C4D"/>
                  </a:solidFill>
                </a:uFill>
                <a:latin typeface="Arial"/>
                <a:cs typeface="Arial"/>
                <a:hlinkClick r:id="rId4"/>
              </a:rPr>
              <a:t>htt</a:t>
            </a:r>
            <a:r>
              <a:rPr sz="650" b="1" spc="-10" dirty="0">
                <a:solidFill>
                  <a:srgbClr val="615C4D"/>
                </a:solidFill>
                <a:latin typeface="Arial"/>
                <a:cs typeface="Arial"/>
                <a:hlinkClick r:id="rId4"/>
              </a:rPr>
              <a:t>ps://www.ﬁ</a:t>
            </a:r>
            <a:r>
              <a:rPr sz="650" b="1" u="sng" spc="-10" dirty="0">
                <a:solidFill>
                  <a:srgbClr val="615C4D"/>
                </a:solidFill>
                <a:uFill>
                  <a:solidFill>
                    <a:srgbClr val="615C4D"/>
                  </a:solidFill>
                </a:uFill>
                <a:latin typeface="Arial"/>
                <a:cs typeface="Arial"/>
                <a:hlinkClick r:id="rId4"/>
              </a:rPr>
              <a:t>gma.com/ﬁle/TSe6ncaypZkEamvwi2hK1H/Mobile-</a:t>
            </a:r>
            <a:r>
              <a:rPr sz="650" b="1" u="sng" dirty="0">
                <a:solidFill>
                  <a:srgbClr val="615C4D"/>
                </a:solidFill>
                <a:uFill>
                  <a:solidFill>
                    <a:srgbClr val="615C4D"/>
                  </a:solidFill>
                </a:uFill>
                <a:latin typeface="Arial"/>
                <a:cs typeface="Arial"/>
                <a:hlinkClick r:id="rId4"/>
              </a:rPr>
              <a:t>App-</a:t>
            </a:r>
            <a:r>
              <a:rPr sz="650" b="1" u="sng" spc="-10" dirty="0">
                <a:solidFill>
                  <a:srgbClr val="615C4D"/>
                </a:solidFill>
                <a:uFill>
                  <a:solidFill>
                    <a:srgbClr val="615C4D"/>
                  </a:solidFill>
                </a:uFill>
                <a:latin typeface="Arial"/>
                <a:cs typeface="Arial"/>
                <a:hlinkClick r:id="rId4"/>
              </a:rPr>
              <a:t>Development-</a:t>
            </a:r>
            <a:r>
              <a:rPr sz="650" b="1" spc="500" dirty="0">
                <a:solidFill>
                  <a:srgbClr val="615C4D"/>
                </a:solidFill>
                <a:latin typeface="Arial"/>
                <a:cs typeface="Arial"/>
              </a:rPr>
              <a:t> </a:t>
            </a:r>
            <a:r>
              <a:rPr sz="650" b="1" u="sng" dirty="0">
                <a:solidFill>
                  <a:srgbClr val="615C4D"/>
                </a:solidFill>
                <a:uFill>
                  <a:solidFill>
                    <a:srgbClr val="615C4D"/>
                  </a:solidFill>
                </a:uFill>
                <a:latin typeface="Arial"/>
                <a:cs typeface="Arial"/>
                <a:hlinkClick r:id="rId4"/>
              </a:rPr>
              <a:t>Lab-</a:t>
            </a:r>
            <a:r>
              <a:rPr sz="650" b="1" u="sng" spc="-10" dirty="0">
                <a:solidFill>
                  <a:srgbClr val="615C4D"/>
                </a:solidFill>
                <a:uFill>
                  <a:solidFill>
                    <a:srgbClr val="615C4D"/>
                  </a:solidFill>
                </a:uFill>
                <a:latin typeface="Arial"/>
                <a:cs typeface="Arial"/>
                <a:hlinkClick r:id="rId4"/>
              </a:rPr>
              <a:t>Pro</a:t>
            </a:r>
            <a:r>
              <a:rPr sz="650" b="1" spc="-10" dirty="0">
                <a:solidFill>
                  <a:srgbClr val="615C4D"/>
                </a:solidFill>
                <a:latin typeface="Arial"/>
                <a:cs typeface="Arial"/>
                <a:hlinkClick r:id="rId4"/>
              </a:rPr>
              <a:t>ject?t</a:t>
            </a:r>
            <a:r>
              <a:rPr sz="650" b="1" u="sng" spc="-10" dirty="0">
                <a:solidFill>
                  <a:srgbClr val="615C4D"/>
                </a:solidFill>
                <a:uFill>
                  <a:solidFill>
                    <a:srgbClr val="615C4D"/>
                  </a:solidFill>
                </a:uFill>
                <a:latin typeface="Arial"/>
                <a:cs typeface="Arial"/>
                <a:hlinkClick r:id="rId4"/>
              </a:rPr>
              <a:t>ype=design&amp;node-id=0%3A1&amp;mode=design&amp;t=oXMyvAkI4zOh18RJ-</a:t>
            </a:r>
            <a:r>
              <a:rPr sz="650" b="1" u="sng" spc="-50" dirty="0">
                <a:solidFill>
                  <a:srgbClr val="615C4D"/>
                </a:solidFill>
                <a:uFill>
                  <a:solidFill>
                    <a:srgbClr val="615C4D"/>
                  </a:solidFill>
                </a:uFill>
                <a:latin typeface="Arial"/>
                <a:cs typeface="Arial"/>
                <a:hlinkClick r:id="rId4"/>
              </a:rPr>
              <a:t>1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10" y="9"/>
            <a:ext cx="5836285" cy="113030"/>
          </a:xfrm>
          <a:custGeom>
            <a:avLst/>
            <a:gdLst/>
            <a:ahLst/>
            <a:cxnLst/>
            <a:rect l="l" t="t" r="r" b="b"/>
            <a:pathLst>
              <a:path w="5836285" h="113030">
                <a:moveTo>
                  <a:pt x="5836096" y="0"/>
                </a:moveTo>
                <a:lnTo>
                  <a:pt x="0" y="0"/>
                </a:lnTo>
                <a:lnTo>
                  <a:pt x="0" y="112644"/>
                </a:lnTo>
                <a:lnTo>
                  <a:pt x="5836096" y="112644"/>
                </a:lnTo>
                <a:lnTo>
                  <a:pt x="5836096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12" y="2829449"/>
            <a:ext cx="113030" cy="459740"/>
          </a:xfrm>
          <a:custGeom>
            <a:avLst/>
            <a:gdLst/>
            <a:ahLst/>
            <a:cxnLst/>
            <a:rect l="l" t="t" r="r" b="b"/>
            <a:pathLst>
              <a:path w="113030" h="459739">
                <a:moveTo>
                  <a:pt x="112644" y="0"/>
                </a:moveTo>
                <a:lnTo>
                  <a:pt x="0" y="0"/>
                </a:lnTo>
                <a:lnTo>
                  <a:pt x="0" y="459699"/>
                </a:lnTo>
                <a:lnTo>
                  <a:pt x="112644" y="459699"/>
                </a:lnTo>
                <a:lnTo>
                  <a:pt x="112644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35513" y="2829449"/>
            <a:ext cx="113030" cy="459740"/>
          </a:xfrm>
          <a:custGeom>
            <a:avLst/>
            <a:gdLst/>
            <a:ahLst/>
            <a:cxnLst/>
            <a:rect l="l" t="t" r="r" b="b"/>
            <a:pathLst>
              <a:path w="113029" h="459739">
                <a:moveTo>
                  <a:pt x="112644" y="0"/>
                </a:moveTo>
                <a:lnTo>
                  <a:pt x="0" y="0"/>
                </a:lnTo>
                <a:lnTo>
                  <a:pt x="0" y="459699"/>
                </a:lnTo>
                <a:lnTo>
                  <a:pt x="112644" y="459699"/>
                </a:lnTo>
                <a:lnTo>
                  <a:pt x="112644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51534" y="826551"/>
            <a:ext cx="1543050" cy="281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spc="260" dirty="0">
                <a:solidFill>
                  <a:srgbClr val="B65341"/>
                </a:solidFill>
              </a:rPr>
              <a:t>CONCLUSION</a:t>
            </a:r>
            <a:endParaRPr sz="1650"/>
          </a:p>
        </p:txBody>
      </p:sp>
      <p:sp>
        <p:nvSpPr>
          <p:cNvPr id="6" name="object 6"/>
          <p:cNvSpPr/>
          <p:nvPr/>
        </p:nvSpPr>
        <p:spPr>
          <a:xfrm>
            <a:off x="3252233" y="1289660"/>
            <a:ext cx="422909" cy="87630"/>
          </a:xfrm>
          <a:custGeom>
            <a:avLst/>
            <a:gdLst/>
            <a:ahLst/>
            <a:cxnLst/>
            <a:rect l="l" t="t" r="r" b="b"/>
            <a:pathLst>
              <a:path w="422910" h="87630">
                <a:moveTo>
                  <a:pt x="7938" y="2859"/>
                </a:moveTo>
                <a:lnTo>
                  <a:pt x="4890" y="2859"/>
                </a:lnTo>
                <a:lnTo>
                  <a:pt x="3244" y="3560"/>
                </a:lnTo>
                <a:lnTo>
                  <a:pt x="622" y="6370"/>
                </a:lnTo>
                <a:lnTo>
                  <a:pt x="73" y="7738"/>
                </a:lnTo>
                <a:lnTo>
                  <a:pt x="0" y="80903"/>
                </a:lnTo>
                <a:lnTo>
                  <a:pt x="592" y="82475"/>
                </a:lnTo>
                <a:lnTo>
                  <a:pt x="1803" y="83880"/>
                </a:lnTo>
                <a:lnTo>
                  <a:pt x="3059" y="85237"/>
                </a:lnTo>
                <a:lnTo>
                  <a:pt x="4615" y="85904"/>
                </a:lnTo>
                <a:lnTo>
                  <a:pt x="8517" y="85904"/>
                </a:lnTo>
                <a:lnTo>
                  <a:pt x="10132" y="85225"/>
                </a:lnTo>
                <a:lnTo>
                  <a:pt x="12636" y="82475"/>
                </a:lnTo>
                <a:lnTo>
                  <a:pt x="13257" y="80903"/>
                </a:lnTo>
                <a:lnTo>
                  <a:pt x="13272" y="30266"/>
                </a:lnTo>
                <a:lnTo>
                  <a:pt x="28977" y="30266"/>
                </a:lnTo>
                <a:lnTo>
                  <a:pt x="12814" y="5809"/>
                </a:lnTo>
                <a:lnTo>
                  <a:pt x="12113" y="4907"/>
                </a:lnTo>
                <a:lnTo>
                  <a:pt x="11199" y="4178"/>
                </a:lnTo>
                <a:lnTo>
                  <a:pt x="8974" y="3133"/>
                </a:lnTo>
                <a:lnTo>
                  <a:pt x="7938" y="2859"/>
                </a:lnTo>
                <a:close/>
              </a:path>
              <a:path w="422910" h="87630">
                <a:moveTo>
                  <a:pt x="77249" y="30815"/>
                </a:moveTo>
                <a:lnTo>
                  <a:pt x="63198" y="30815"/>
                </a:lnTo>
                <a:lnTo>
                  <a:pt x="63198" y="80903"/>
                </a:lnTo>
                <a:lnTo>
                  <a:pt x="63868" y="82533"/>
                </a:lnTo>
                <a:lnTo>
                  <a:pt x="65240" y="83880"/>
                </a:lnTo>
                <a:lnTo>
                  <a:pt x="66581" y="85237"/>
                </a:lnTo>
                <a:lnTo>
                  <a:pt x="68227" y="85904"/>
                </a:lnTo>
                <a:lnTo>
                  <a:pt x="72189" y="85904"/>
                </a:lnTo>
                <a:lnTo>
                  <a:pt x="73848" y="85225"/>
                </a:lnTo>
                <a:lnTo>
                  <a:pt x="76579" y="82533"/>
                </a:lnTo>
                <a:lnTo>
                  <a:pt x="77249" y="80903"/>
                </a:lnTo>
                <a:lnTo>
                  <a:pt x="77249" y="30815"/>
                </a:lnTo>
                <a:close/>
              </a:path>
              <a:path w="422910" h="87630">
                <a:moveTo>
                  <a:pt x="28977" y="30266"/>
                </a:moveTo>
                <a:lnTo>
                  <a:pt x="13272" y="30266"/>
                </a:lnTo>
                <a:lnTo>
                  <a:pt x="32779" y="60377"/>
                </a:lnTo>
                <a:lnTo>
                  <a:pt x="33480" y="61185"/>
                </a:lnTo>
                <a:lnTo>
                  <a:pt x="34303" y="61877"/>
                </a:lnTo>
                <a:lnTo>
                  <a:pt x="36223" y="62950"/>
                </a:lnTo>
                <a:lnTo>
                  <a:pt x="37259" y="63209"/>
                </a:lnTo>
                <a:lnTo>
                  <a:pt x="39423" y="63209"/>
                </a:lnTo>
                <a:lnTo>
                  <a:pt x="53949" y="44875"/>
                </a:lnTo>
                <a:lnTo>
                  <a:pt x="38631" y="44875"/>
                </a:lnTo>
                <a:lnTo>
                  <a:pt x="28977" y="30266"/>
                </a:lnTo>
                <a:close/>
              </a:path>
              <a:path w="422910" h="87630">
                <a:moveTo>
                  <a:pt x="68136" y="2752"/>
                </a:moveTo>
                <a:lnTo>
                  <a:pt x="66185" y="3752"/>
                </a:lnTo>
                <a:lnTo>
                  <a:pt x="38631" y="44875"/>
                </a:lnTo>
                <a:lnTo>
                  <a:pt x="53949" y="44875"/>
                </a:lnTo>
                <a:lnTo>
                  <a:pt x="63198" y="30815"/>
                </a:lnTo>
                <a:lnTo>
                  <a:pt x="77249" y="30815"/>
                </a:lnTo>
                <a:lnTo>
                  <a:pt x="77249" y="7738"/>
                </a:lnTo>
                <a:lnTo>
                  <a:pt x="76579" y="6108"/>
                </a:lnTo>
                <a:lnTo>
                  <a:pt x="73835" y="3642"/>
                </a:lnTo>
                <a:lnTo>
                  <a:pt x="72311" y="2977"/>
                </a:lnTo>
                <a:lnTo>
                  <a:pt x="70574" y="2859"/>
                </a:lnTo>
                <a:lnTo>
                  <a:pt x="68136" y="2752"/>
                </a:lnTo>
                <a:close/>
              </a:path>
              <a:path w="422910" h="87630">
                <a:moveTo>
                  <a:pt x="120104" y="21979"/>
                </a:moveTo>
                <a:lnTo>
                  <a:pt x="111234" y="21979"/>
                </a:lnTo>
                <a:lnTo>
                  <a:pt x="106479" y="23301"/>
                </a:lnTo>
                <a:lnTo>
                  <a:pt x="87003" y="48173"/>
                </a:lnTo>
                <a:lnTo>
                  <a:pt x="87003" y="61283"/>
                </a:lnTo>
                <a:lnTo>
                  <a:pt x="112728" y="87023"/>
                </a:lnTo>
                <a:lnTo>
                  <a:pt x="123548" y="87023"/>
                </a:lnTo>
                <a:lnTo>
                  <a:pt x="140678" y="77653"/>
                </a:lnTo>
                <a:lnTo>
                  <a:pt x="142354" y="76294"/>
                </a:lnTo>
                <a:lnTo>
                  <a:pt x="143208" y="74618"/>
                </a:lnTo>
                <a:lnTo>
                  <a:pt x="143208" y="74106"/>
                </a:lnTo>
                <a:lnTo>
                  <a:pt x="115075" y="74106"/>
                </a:lnTo>
                <a:lnTo>
                  <a:pt x="111874" y="73270"/>
                </a:lnTo>
                <a:lnTo>
                  <a:pt x="100536" y="58378"/>
                </a:lnTo>
                <a:lnTo>
                  <a:pt x="140343" y="58378"/>
                </a:lnTo>
                <a:lnTo>
                  <a:pt x="141928" y="57756"/>
                </a:lnTo>
                <a:lnTo>
                  <a:pt x="144610" y="55281"/>
                </a:lnTo>
                <a:lnTo>
                  <a:pt x="145341" y="53733"/>
                </a:lnTo>
                <a:lnTo>
                  <a:pt x="145372" y="47317"/>
                </a:lnTo>
                <a:lnTo>
                  <a:pt x="145108" y="46043"/>
                </a:lnTo>
                <a:lnTo>
                  <a:pt x="101389" y="46043"/>
                </a:lnTo>
                <a:lnTo>
                  <a:pt x="101542" y="45543"/>
                </a:lnTo>
                <a:lnTo>
                  <a:pt x="101664" y="45302"/>
                </a:lnTo>
                <a:lnTo>
                  <a:pt x="102578" y="42827"/>
                </a:lnTo>
                <a:lnTo>
                  <a:pt x="103828" y="40827"/>
                </a:lnTo>
                <a:lnTo>
                  <a:pt x="114313" y="35006"/>
                </a:lnTo>
                <a:lnTo>
                  <a:pt x="140690" y="35006"/>
                </a:lnTo>
                <a:lnTo>
                  <a:pt x="139123" y="32729"/>
                </a:lnTo>
                <a:lnTo>
                  <a:pt x="133698" y="27432"/>
                </a:lnTo>
                <a:lnTo>
                  <a:pt x="130620" y="25420"/>
                </a:lnTo>
                <a:lnTo>
                  <a:pt x="123701" y="22671"/>
                </a:lnTo>
                <a:lnTo>
                  <a:pt x="120104" y="21979"/>
                </a:lnTo>
                <a:close/>
              </a:path>
              <a:path w="422910" h="87630">
                <a:moveTo>
                  <a:pt x="138758" y="66486"/>
                </a:moveTo>
                <a:lnTo>
                  <a:pt x="135618" y="66486"/>
                </a:lnTo>
                <a:lnTo>
                  <a:pt x="134155" y="67010"/>
                </a:lnTo>
                <a:lnTo>
                  <a:pt x="132662" y="68043"/>
                </a:lnTo>
                <a:lnTo>
                  <a:pt x="131656" y="69116"/>
                </a:lnTo>
                <a:lnTo>
                  <a:pt x="130559" y="70104"/>
                </a:lnTo>
                <a:lnTo>
                  <a:pt x="128120" y="71890"/>
                </a:lnTo>
                <a:lnTo>
                  <a:pt x="126657" y="72627"/>
                </a:lnTo>
                <a:lnTo>
                  <a:pt x="123243" y="73819"/>
                </a:lnTo>
                <a:lnTo>
                  <a:pt x="121171" y="74106"/>
                </a:lnTo>
                <a:lnTo>
                  <a:pt x="143208" y="74106"/>
                </a:lnTo>
                <a:lnTo>
                  <a:pt x="143208" y="70939"/>
                </a:lnTo>
                <a:lnTo>
                  <a:pt x="142598" y="69497"/>
                </a:lnTo>
                <a:lnTo>
                  <a:pt x="140190" y="67092"/>
                </a:lnTo>
                <a:lnTo>
                  <a:pt x="138758" y="66486"/>
                </a:lnTo>
                <a:close/>
              </a:path>
              <a:path w="422910" h="87630">
                <a:moveTo>
                  <a:pt x="140690" y="35006"/>
                </a:moveTo>
                <a:lnTo>
                  <a:pt x="118702" y="35006"/>
                </a:lnTo>
                <a:lnTo>
                  <a:pt x="121018" y="35527"/>
                </a:lnTo>
                <a:lnTo>
                  <a:pt x="125438" y="37600"/>
                </a:lnTo>
                <a:lnTo>
                  <a:pt x="127297" y="39054"/>
                </a:lnTo>
                <a:lnTo>
                  <a:pt x="129979" y="42422"/>
                </a:lnTo>
                <a:lnTo>
                  <a:pt x="130741" y="44125"/>
                </a:lnTo>
                <a:lnTo>
                  <a:pt x="131107" y="46043"/>
                </a:lnTo>
                <a:lnTo>
                  <a:pt x="145108" y="46043"/>
                </a:lnTo>
                <a:lnTo>
                  <a:pt x="144518" y="43196"/>
                </a:lnTo>
                <a:lnTo>
                  <a:pt x="141288" y="35874"/>
                </a:lnTo>
                <a:lnTo>
                  <a:pt x="140690" y="35006"/>
                </a:lnTo>
                <a:close/>
              </a:path>
              <a:path w="422910" h="87630">
                <a:moveTo>
                  <a:pt x="162471" y="23433"/>
                </a:moveTo>
                <a:lnTo>
                  <a:pt x="158539" y="23433"/>
                </a:lnTo>
                <a:lnTo>
                  <a:pt x="156954" y="24088"/>
                </a:lnTo>
                <a:lnTo>
                  <a:pt x="155644" y="25420"/>
                </a:lnTo>
                <a:lnTo>
                  <a:pt x="154303" y="26730"/>
                </a:lnTo>
                <a:lnTo>
                  <a:pt x="153762" y="28087"/>
                </a:lnTo>
                <a:lnTo>
                  <a:pt x="153662" y="80890"/>
                </a:lnTo>
                <a:lnTo>
                  <a:pt x="154303" y="82521"/>
                </a:lnTo>
                <a:lnTo>
                  <a:pt x="156893" y="85237"/>
                </a:lnTo>
                <a:lnTo>
                  <a:pt x="158539" y="85904"/>
                </a:lnTo>
                <a:lnTo>
                  <a:pt x="162410" y="85904"/>
                </a:lnTo>
                <a:lnTo>
                  <a:pt x="163995" y="85237"/>
                </a:lnTo>
                <a:lnTo>
                  <a:pt x="165275" y="83880"/>
                </a:lnTo>
                <a:lnTo>
                  <a:pt x="166616" y="82521"/>
                </a:lnTo>
                <a:lnTo>
                  <a:pt x="167257" y="80890"/>
                </a:lnTo>
                <a:lnTo>
                  <a:pt x="167320" y="45232"/>
                </a:lnTo>
                <a:lnTo>
                  <a:pt x="167927" y="43302"/>
                </a:lnTo>
                <a:lnTo>
                  <a:pt x="170548" y="39468"/>
                </a:lnTo>
                <a:lnTo>
                  <a:pt x="172347" y="37898"/>
                </a:lnTo>
                <a:lnTo>
                  <a:pt x="176919" y="35493"/>
                </a:lnTo>
                <a:lnTo>
                  <a:pt x="179418" y="34896"/>
                </a:lnTo>
                <a:lnTo>
                  <a:pt x="205013" y="34896"/>
                </a:lnTo>
                <a:lnTo>
                  <a:pt x="203680" y="31040"/>
                </a:lnTo>
                <a:lnTo>
                  <a:pt x="202212" y="29062"/>
                </a:lnTo>
                <a:lnTo>
                  <a:pt x="167165" y="29062"/>
                </a:lnTo>
                <a:lnTo>
                  <a:pt x="166959" y="27636"/>
                </a:lnTo>
                <a:lnTo>
                  <a:pt x="166373" y="26468"/>
                </a:lnTo>
                <a:lnTo>
                  <a:pt x="164117" y="24088"/>
                </a:lnTo>
                <a:lnTo>
                  <a:pt x="162471" y="23433"/>
                </a:lnTo>
                <a:close/>
              </a:path>
              <a:path w="422910" h="87630">
                <a:moveTo>
                  <a:pt x="205013" y="34896"/>
                </a:moveTo>
                <a:lnTo>
                  <a:pt x="185087" y="34896"/>
                </a:lnTo>
                <a:lnTo>
                  <a:pt x="187373" y="35445"/>
                </a:lnTo>
                <a:lnTo>
                  <a:pt x="190543" y="37673"/>
                </a:lnTo>
                <a:lnTo>
                  <a:pt x="191671" y="39185"/>
                </a:lnTo>
                <a:lnTo>
                  <a:pt x="192403" y="41090"/>
                </a:lnTo>
                <a:lnTo>
                  <a:pt x="193099" y="42995"/>
                </a:lnTo>
                <a:lnTo>
                  <a:pt x="193469" y="45232"/>
                </a:lnTo>
                <a:lnTo>
                  <a:pt x="193469" y="80890"/>
                </a:lnTo>
                <a:lnTo>
                  <a:pt x="194140" y="82521"/>
                </a:lnTo>
                <a:lnTo>
                  <a:pt x="196731" y="85237"/>
                </a:lnTo>
                <a:lnTo>
                  <a:pt x="198346" y="85904"/>
                </a:lnTo>
                <a:lnTo>
                  <a:pt x="202217" y="85904"/>
                </a:lnTo>
                <a:lnTo>
                  <a:pt x="203833" y="85237"/>
                </a:lnTo>
                <a:lnTo>
                  <a:pt x="206423" y="82521"/>
                </a:lnTo>
                <a:lnTo>
                  <a:pt x="207094" y="80890"/>
                </a:lnTo>
                <a:lnTo>
                  <a:pt x="207094" y="42995"/>
                </a:lnTo>
                <a:lnTo>
                  <a:pt x="206393" y="38779"/>
                </a:lnTo>
                <a:lnTo>
                  <a:pt x="205013" y="34896"/>
                </a:lnTo>
                <a:close/>
              </a:path>
              <a:path w="422910" h="87630">
                <a:moveTo>
                  <a:pt x="190299" y="21979"/>
                </a:moveTo>
                <a:lnTo>
                  <a:pt x="181765" y="21979"/>
                </a:lnTo>
                <a:lnTo>
                  <a:pt x="178900" y="22503"/>
                </a:lnTo>
                <a:lnTo>
                  <a:pt x="173535" y="24551"/>
                </a:lnTo>
                <a:lnTo>
                  <a:pt x="171067" y="25920"/>
                </a:lnTo>
                <a:lnTo>
                  <a:pt x="168810" y="27681"/>
                </a:lnTo>
                <a:lnTo>
                  <a:pt x="168262" y="28087"/>
                </a:lnTo>
                <a:lnTo>
                  <a:pt x="167165" y="29062"/>
                </a:lnTo>
                <a:lnTo>
                  <a:pt x="202212" y="29062"/>
                </a:lnTo>
                <a:lnTo>
                  <a:pt x="201364" y="27919"/>
                </a:lnTo>
                <a:lnTo>
                  <a:pt x="194719" y="23170"/>
                </a:lnTo>
                <a:lnTo>
                  <a:pt x="190299" y="21979"/>
                </a:lnTo>
                <a:close/>
              </a:path>
              <a:path w="422910" h="87630">
                <a:moveTo>
                  <a:pt x="227790" y="23433"/>
                </a:moveTo>
                <a:lnTo>
                  <a:pt x="223858" y="23433"/>
                </a:lnTo>
                <a:lnTo>
                  <a:pt x="222242" y="24088"/>
                </a:lnTo>
                <a:lnTo>
                  <a:pt x="219611" y="26755"/>
                </a:lnTo>
                <a:lnTo>
                  <a:pt x="218981" y="28337"/>
                </a:lnTo>
                <a:lnTo>
                  <a:pt x="218981" y="68948"/>
                </a:lnTo>
                <a:lnTo>
                  <a:pt x="221298" y="75343"/>
                </a:lnTo>
                <a:lnTo>
                  <a:pt x="230655" y="84511"/>
                </a:lnTo>
                <a:lnTo>
                  <a:pt x="237025" y="86810"/>
                </a:lnTo>
                <a:lnTo>
                  <a:pt x="253302" y="86810"/>
                </a:lnTo>
                <a:lnTo>
                  <a:pt x="259702" y="84511"/>
                </a:lnTo>
                <a:lnTo>
                  <a:pt x="269029" y="75343"/>
                </a:lnTo>
                <a:lnTo>
                  <a:pt x="269563" y="73889"/>
                </a:lnTo>
                <a:lnTo>
                  <a:pt x="241079" y="73889"/>
                </a:lnTo>
                <a:lnTo>
                  <a:pt x="237970" y="72819"/>
                </a:lnTo>
                <a:lnTo>
                  <a:pt x="233642" y="68497"/>
                </a:lnTo>
                <a:lnTo>
                  <a:pt x="232575" y="65199"/>
                </a:lnTo>
                <a:lnTo>
                  <a:pt x="232570" y="28337"/>
                </a:lnTo>
                <a:lnTo>
                  <a:pt x="231912" y="26730"/>
                </a:lnTo>
                <a:lnTo>
                  <a:pt x="229436" y="24088"/>
                </a:lnTo>
                <a:lnTo>
                  <a:pt x="227790" y="23433"/>
                </a:lnTo>
                <a:close/>
              </a:path>
              <a:path w="422910" h="87630">
                <a:moveTo>
                  <a:pt x="266591" y="23433"/>
                </a:moveTo>
                <a:lnTo>
                  <a:pt x="262689" y="23433"/>
                </a:lnTo>
                <a:lnTo>
                  <a:pt x="261074" y="24088"/>
                </a:lnTo>
                <a:lnTo>
                  <a:pt x="258412" y="26755"/>
                </a:lnTo>
                <a:lnTo>
                  <a:pt x="257782" y="28337"/>
                </a:lnTo>
                <a:lnTo>
                  <a:pt x="257782" y="65199"/>
                </a:lnTo>
                <a:lnTo>
                  <a:pt x="256715" y="68497"/>
                </a:lnTo>
                <a:lnTo>
                  <a:pt x="252479" y="72819"/>
                </a:lnTo>
                <a:lnTo>
                  <a:pt x="249309" y="73889"/>
                </a:lnTo>
                <a:lnTo>
                  <a:pt x="269563" y="73889"/>
                </a:lnTo>
                <a:lnTo>
                  <a:pt x="271376" y="68948"/>
                </a:lnTo>
                <a:lnTo>
                  <a:pt x="271371" y="28337"/>
                </a:lnTo>
                <a:lnTo>
                  <a:pt x="270713" y="26730"/>
                </a:lnTo>
                <a:lnTo>
                  <a:pt x="268237" y="24088"/>
                </a:lnTo>
                <a:lnTo>
                  <a:pt x="266591" y="23433"/>
                </a:lnTo>
                <a:close/>
              </a:path>
              <a:path w="422910" h="87630">
                <a:moveTo>
                  <a:pt x="312128" y="2511"/>
                </a:moveTo>
                <a:lnTo>
                  <a:pt x="306906" y="7037"/>
                </a:lnTo>
                <a:lnTo>
                  <a:pt x="277882" y="77678"/>
                </a:lnTo>
                <a:lnTo>
                  <a:pt x="277594" y="78473"/>
                </a:lnTo>
                <a:lnTo>
                  <a:pt x="277564" y="81701"/>
                </a:lnTo>
                <a:lnTo>
                  <a:pt x="278103" y="83045"/>
                </a:lnTo>
                <a:lnTo>
                  <a:pt x="280307" y="85511"/>
                </a:lnTo>
                <a:lnTo>
                  <a:pt x="281922" y="86118"/>
                </a:lnTo>
                <a:lnTo>
                  <a:pt x="285367" y="86118"/>
                </a:lnTo>
                <a:lnTo>
                  <a:pt x="286586" y="85725"/>
                </a:lnTo>
                <a:lnTo>
                  <a:pt x="288902" y="84118"/>
                </a:lnTo>
                <a:lnTo>
                  <a:pt x="289695" y="83045"/>
                </a:lnTo>
                <a:lnTo>
                  <a:pt x="290121" y="81701"/>
                </a:lnTo>
                <a:lnTo>
                  <a:pt x="297010" y="64983"/>
                </a:lnTo>
                <a:lnTo>
                  <a:pt x="343825" y="64983"/>
                </a:lnTo>
                <a:lnTo>
                  <a:pt x="338308" y="51639"/>
                </a:lnTo>
                <a:lnTo>
                  <a:pt x="302496" y="51639"/>
                </a:lnTo>
                <a:lnTo>
                  <a:pt x="313042" y="25932"/>
                </a:lnTo>
                <a:lnTo>
                  <a:pt x="327681" y="25932"/>
                </a:lnTo>
                <a:lnTo>
                  <a:pt x="319862" y="7013"/>
                </a:lnTo>
                <a:lnTo>
                  <a:pt x="319413" y="5690"/>
                </a:lnTo>
                <a:lnTo>
                  <a:pt x="318590" y="4632"/>
                </a:lnTo>
                <a:lnTo>
                  <a:pt x="317371" y="3846"/>
                </a:lnTo>
                <a:lnTo>
                  <a:pt x="316212" y="3048"/>
                </a:lnTo>
                <a:lnTo>
                  <a:pt x="314932" y="2642"/>
                </a:lnTo>
                <a:lnTo>
                  <a:pt x="313561" y="2642"/>
                </a:lnTo>
                <a:lnTo>
                  <a:pt x="312128" y="2511"/>
                </a:lnTo>
                <a:close/>
              </a:path>
              <a:path w="422910" h="87630">
                <a:moveTo>
                  <a:pt x="343825" y="64983"/>
                </a:moveTo>
                <a:lnTo>
                  <a:pt x="329288" y="64983"/>
                </a:lnTo>
                <a:lnTo>
                  <a:pt x="336247" y="81701"/>
                </a:lnTo>
                <a:lnTo>
                  <a:pt x="336781" y="83045"/>
                </a:lnTo>
                <a:lnTo>
                  <a:pt x="337609" y="84155"/>
                </a:lnTo>
                <a:lnTo>
                  <a:pt x="339895" y="85737"/>
                </a:lnTo>
                <a:lnTo>
                  <a:pt x="341145" y="86118"/>
                </a:lnTo>
                <a:lnTo>
                  <a:pt x="344223" y="86118"/>
                </a:lnTo>
                <a:lnTo>
                  <a:pt x="345792" y="85511"/>
                </a:lnTo>
                <a:lnTo>
                  <a:pt x="348521" y="83118"/>
                </a:lnTo>
                <a:lnTo>
                  <a:pt x="349130" y="81701"/>
                </a:lnTo>
                <a:lnTo>
                  <a:pt x="349204" y="78473"/>
                </a:lnTo>
                <a:lnTo>
                  <a:pt x="349039" y="77678"/>
                </a:lnTo>
                <a:lnTo>
                  <a:pt x="348704" y="76785"/>
                </a:lnTo>
                <a:lnTo>
                  <a:pt x="343825" y="64983"/>
                </a:lnTo>
                <a:close/>
              </a:path>
              <a:path w="422910" h="87630">
                <a:moveTo>
                  <a:pt x="327681" y="25932"/>
                </a:moveTo>
                <a:lnTo>
                  <a:pt x="313042" y="25932"/>
                </a:lnTo>
                <a:lnTo>
                  <a:pt x="323741" y="51639"/>
                </a:lnTo>
                <a:lnTo>
                  <a:pt x="338308" y="51639"/>
                </a:lnTo>
                <a:lnTo>
                  <a:pt x="327681" y="25932"/>
                </a:lnTo>
                <a:close/>
              </a:path>
              <a:path w="422910" h="87630">
                <a:moveTo>
                  <a:pt x="399118" y="2977"/>
                </a:moveTo>
                <a:lnTo>
                  <a:pt x="361780" y="2977"/>
                </a:lnTo>
                <a:lnTo>
                  <a:pt x="360134" y="3633"/>
                </a:lnTo>
                <a:lnTo>
                  <a:pt x="357513" y="6251"/>
                </a:lnTo>
                <a:lnTo>
                  <a:pt x="356842" y="7857"/>
                </a:lnTo>
                <a:lnTo>
                  <a:pt x="356842" y="80964"/>
                </a:lnTo>
                <a:lnTo>
                  <a:pt x="357604" y="82606"/>
                </a:lnTo>
                <a:lnTo>
                  <a:pt x="360591" y="85249"/>
                </a:lnTo>
                <a:lnTo>
                  <a:pt x="362329" y="85904"/>
                </a:lnTo>
                <a:lnTo>
                  <a:pt x="366349" y="85892"/>
                </a:lnTo>
                <a:lnTo>
                  <a:pt x="367876" y="85212"/>
                </a:lnTo>
                <a:lnTo>
                  <a:pt x="370192" y="82451"/>
                </a:lnTo>
                <a:lnTo>
                  <a:pt x="370725" y="80964"/>
                </a:lnTo>
                <a:lnTo>
                  <a:pt x="370771" y="54150"/>
                </a:lnTo>
                <a:lnTo>
                  <a:pt x="414360" y="54150"/>
                </a:lnTo>
                <a:lnTo>
                  <a:pt x="412834" y="51258"/>
                </a:lnTo>
                <a:lnTo>
                  <a:pt x="410975" y="49054"/>
                </a:lnTo>
                <a:lnTo>
                  <a:pt x="408658" y="47329"/>
                </a:lnTo>
                <a:lnTo>
                  <a:pt x="409755" y="46588"/>
                </a:lnTo>
                <a:lnTo>
                  <a:pt x="410761" y="45793"/>
                </a:lnTo>
                <a:lnTo>
                  <a:pt x="413992" y="42757"/>
                </a:lnTo>
                <a:lnTo>
                  <a:pt x="414915" y="41446"/>
                </a:lnTo>
                <a:lnTo>
                  <a:pt x="370771" y="41446"/>
                </a:lnTo>
                <a:lnTo>
                  <a:pt x="370771" y="16215"/>
                </a:lnTo>
                <a:lnTo>
                  <a:pt x="416665" y="16215"/>
                </a:lnTo>
                <a:lnTo>
                  <a:pt x="413626" y="11122"/>
                </a:lnTo>
                <a:lnTo>
                  <a:pt x="410670" y="8238"/>
                </a:lnTo>
                <a:lnTo>
                  <a:pt x="403233" y="4023"/>
                </a:lnTo>
                <a:lnTo>
                  <a:pt x="399118" y="2977"/>
                </a:lnTo>
                <a:close/>
              </a:path>
              <a:path w="422910" h="87630">
                <a:moveTo>
                  <a:pt x="414360" y="54150"/>
                </a:moveTo>
                <a:lnTo>
                  <a:pt x="393540" y="54150"/>
                </a:lnTo>
                <a:lnTo>
                  <a:pt x="394912" y="54315"/>
                </a:lnTo>
                <a:lnTo>
                  <a:pt x="397563" y="54949"/>
                </a:lnTo>
                <a:lnTo>
                  <a:pt x="398722" y="55470"/>
                </a:lnTo>
                <a:lnTo>
                  <a:pt x="400672" y="56973"/>
                </a:lnTo>
                <a:lnTo>
                  <a:pt x="401465" y="57960"/>
                </a:lnTo>
                <a:lnTo>
                  <a:pt x="402044" y="59198"/>
                </a:lnTo>
                <a:lnTo>
                  <a:pt x="402654" y="60435"/>
                </a:lnTo>
                <a:lnTo>
                  <a:pt x="402958" y="62078"/>
                </a:lnTo>
                <a:lnTo>
                  <a:pt x="402958" y="68616"/>
                </a:lnTo>
                <a:lnTo>
                  <a:pt x="403355" y="72222"/>
                </a:lnTo>
                <a:lnTo>
                  <a:pt x="411432" y="84786"/>
                </a:lnTo>
                <a:lnTo>
                  <a:pt x="412346" y="85344"/>
                </a:lnTo>
                <a:lnTo>
                  <a:pt x="413383" y="85688"/>
                </a:lnTo>
                <a:lnTo>
                  <a:pt x="415699" y="85892"/>
                </a:lnTo>
                <a:lnTo>
                  <a:pt x="416888" y="85737"/>
                </a:lnTo>
                <a:lnTo>
                  <a:pt x="419326" y="84963"/>
                </a:lnTo>
                <a:lnTo>
                  <a:pt x="420301" y="84213"/>
                </a:lnTo>
                <a:lnTo>
                  <a:pt x="422222" y="81488"/>
                </a:lnTo>
                <a:lnTo>
                  <a:pt x="422527" y="79784"/>
                </a:lnTo>
                <a:lnTo>
                  <a:pt x="421490" y="76273"/>
                </a:lnTo>
                <a:lnTo>
                  <a:pt x="420454" y="74889"/>
                </a:lnTo>
                <a:lnTo>
                  <a:pt x="418960" y="73889"/>
                </a:lnTo>
                <a:lnTo>
                  <a:pt x="418503" y="73618"/>
                </a:lnTo>
                <a:lnTo>
                  <a:pt x="418107" y="73176"/>
                </a:lnTo>
                <a:lnTo>
                  <a:pt x="416461" y="59661"/>
                </a:lnTo>
                <a:lnTo>
                  <a:pt x="415699" y="56592"/>
                </a:lnTo>
                <a:lnTo>
                  <a:pt x="414360" y="54150"/>
                </a:lnTo>
                <a:close/>
              </a:path>
              <a:path w="422910" h="87630">
                <a:moveTo>
                  <a:pt x="389639" y="41065"/>
                </a:moveTo>
                <a:lnTo>
                  <a:pt x="390187" y="41446"/>
                </a:lnTo>
                <a:lnTo>
                  <a:pt x="391254" y="41446"/>
                </a:lnTo>
                <a:lnTo>
                  <a:pt x="389639" y="41065"/>
                </a:lnTo>
                <a:close/>
              </a:path>
              <a:path w="422910" h="87630">
                <a:moveTo>
                  <a:pt x="416665" y="16215"/>
                </a:moveTo>
                <a:lnTo>
                  <a:pt x="397106" y="16215"/>
                </a:lnTo>
                <a:lnTo>
                  <a:pt x="399727" y="17288"/>
                </a:lnTo>
                <a:lnTo>
                  <a:pt x="401770" y="19443"/>
                </a:lnTo>
                <a:lnTo>
                  <a:pt x="403842" y="21585"/>
                </a:lnTo>
                <a:lnTo>
                  <a:pt x="404848" y="24326"/>
                </a:lnTo>
                <a:lnTo>
                  <a:pt x="404729" y="30897"/>
                </a:lnTo>
                <a:lnTo>
                  <a:pt x="404330" y="32741"/>
                </a:lnTo>
                <a:lnTo>
                  <a:pt x="403233" y="34838"/>
                </a:lnTo>
                <a:lnTo>
                  <a:pt x="402196" y="36920"/>
                </a:lnTo>
                <a:lnTo>
                  <a:pt x="394454" y="41446"/>
                </a:lnTo>
                <a:lnTo>
                  <a:pt x="414915" y="41446"/>
                </a:lnTo>
                <a:lnTo>
                  <a:pt x="415821" y="40160"/>
                </a:lnTo>
                <a:lnTo>
                  <a:pt x="418442" y="34134"/>
                </a:lnTo>
                <a:lnTo>
                  <a:pt x="419113" y="30897"/>
                </a:lnTo>
                <a:lnTo>
                  <a:pt x="419113" y="22692"/>
                </a:lnTo>
                <a:lnTo>
                  <a:pt x="418015" y="18480"/>
                </a:lnTo>
                <a:lnTo>
                  <a:pt x="416665" y="16215"/>
                </a:lnTo>
                <a:close/>
              </a:path>
              <a:path w="422910" h="87630">
                <a:moveTo>
                  <a:pt x="370771" y="0"/>
                </a:moveTo>
                <a:lnTo>
                  <a:pt x="369552" y="2977"/>
                </a:lnTo>
                <a:lnTo>
                  <a:pt x="370771" y="2977"/>
                </a:lnTo>
                <a:lnTo>
                  <a:pt x="370771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37565" y="1251009"/>
            <a:ext cx="3373754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3400"/>
              </a:lnSpc>
              <a:spcBef>
                <a:spcPts val="95"/>
              </a:spcBef>
              <a:tabLst>
                <a:tab pos="2221865" algn="l"/>
              </a:tabLst>
            </a:pPr>
            <a:r>
              <a:rPr sz="850" spc="50" dirty="0">
                <a:solidFill>
                  <a:srgbClr val="424242"/>
                </a:solidFill>
                <a:latin typeface="Tahoma"/>
                <a:cs typeface="Tahoma"/>
              </a:rPr>
              <a:t>Embrace</a:t>
            </a:r>
            <a:r>
              <a:rPr sz="850" spc="70" dirty="0">
                <a:solidFill>
                  <a:srgbClr val="424242"/>
                </a:solidFill>
                <a:latin typeface="Tahoma"/>
                <a:cs typeface="Tahoma"/>
              </a:rPr>
              <a:t> </a:t>
            </a:r>
            <a:r>
              <a:rPr sz="850" dirty="0">
                <a:solidFill>
                  <a:srgbClr val="424242"/>
                </a:solidFill>
                <a:latin typeface="Tahoma"/>
                <a:cs typeface="Tahoma"/>
              </a:rPr>
              <a:t>the</a:t>
            </a:r>
            <a:r>
              <a:rPr sz="850" spc="75" dirty="0">
                <a:solidFill>
                  <a:srgbClr val="424242"/>
                </a:solidFill>
                <a:latin typeface="Tahoma"/>
                <a:cs typeface="Tahoma"/>
              </a:rPr>
              <a:t> </a:t>
            </a:r>
            <a:r>
              <a:rPr sz="850" dirty="0">
                <a:solidFill>
                  <a:srgbClr val="424242"/>
                </a:solidFill>
                <a:latin typeface="Tahoma"/>
                <a:cs typeface="Tahoma"/>
              </a:rPr>
              <a:t>future</a:t>
            </a:r>
            <a:r>
              <a:rPr sz="850" spc="75" dirty="0">
                <a:solidFill>
                  <a:srgbClr val="424242"/>
                </a:solidFill>
                <a:latin typeface="Tahoma"/>
                <a:cs typeface="Tahoma"/>
              </a:rPr>
              <a:t> </a:t>
            </a:r>
            <a:r>
              <a:rPr sz="850" spc="55" dirty="0">
                <a:solidFill>
                  <a:srgbClr val="424242"/>
                </a:solidFill>
                <a:latin typeface="Tahoma"/>
                <a:cs typeface="Tahoma"/>
              </a:rPr>
              <a:t>of</a:t>
            </a:r>
            <a:r>
              <a:rPr sz="850" spc="75" dirty="0">
                <a:solidFill>
                  <a:srgbClr val="424242"/>
                </a:solidFill>
                <a:latin typeface="Tahoma"/>
                <a:cs typeface="Tahoma"/>
              </a:rPr>
              <a:t> </a:t>
            </a:r>
            <a:r>
              <a:rPr sz="850" dirty="0">
                <a:solidFill>
                  <a:srgbClr val="424242"/>
                </a:solidFill>
                <a:latin typeface="Tahoma"/>
                <a:cs typeface="Tahoma"/>
              </a:rPr>
              <a:t>dining</a:t>
            </a:r>
            <a:r>
              <a:rPr sz="850" spc="75" dirty="0">
                <a:solidFill>
                  <a:srgbClr val="424242"/>
                </a:solidFill>
                <a:latin typeface="Tahoma"/>
                <a:cs typeface="Tahoma"/>
              </a:rPr>
              <a:t> </a:t>
            </a:r>
            <a:r>
              <a:rPr sz="850" spc="-20" dirty="0">
                <a:solidFill>
                  <a:srgbClr val="424242"/>
                </a:solidFill>
                <a:latin typeface="Tahoma"/>
                <a:cs typeface="Tahoma"/>
              </a:rPr>
              <a:t>with</a:t>
            </a:r>
            <a:r>
              <a:rPr sz="850" dirty="0">
                <a:solidFill>
                  <a:srgbClr val="424242"/>
                </a:solidFill>
                <a:latin typeface="Tahoma"/>
                <a:cs typeface="Tahoma"/>
              </a:rPr>
              <a:t>	</a:t>
            </a:r>
            <a:r>
              <a:rPr sz="850" spc="-90" dirty="0">
                <a:solidFill>
                  <a:srgbClr val="424242"/>
                </a:solidFill>
                <a:latin typeface="Tahoma"/>
                <a:cs typeface="Tahoma"/>
              </a:rPr>
              <a:t>.</a:t>
            </a:r>
            <a:r>
              <a:rPr sz="850" spc="105" dirty="0">
                <a:solidFill>
                  <a:srgbClr val="424242"/>
                </a:solidFill>
                <a:latin typeface="Tahoma"/>
                <a:cs typeface="Tahoma"/>
              </a:rPr>
              <a:t> </a:t>
            </a:r>
            <a:r>
              <a:rPr sz="850" dirty="0">
                <a:solidFill>
                  <a:srgbClr val="424242"/>
                </a:solidFill>
                <a:latin typeface="Tahoma"/>
                <a:cs typeface="Tahoma"/>
              </a:rPr>
              <a:t>Elevate</a:t>
            </a:r>
            <a:r>
              <a:rPr sz="850" spc="105" dirty="0">
                <a:solidFill>
                  <a:srgbClr val="424242"/>
                </a:solidFill>
                <a:latin typeface="Tahoma"/>
                <a:cs typeface="Tahoma"/>
              </a:rPr>
              <a:t> </a:t>
            </a:r>
            <a:r>
              <a:rPr sz="850" spc="30" dirty="0">
                <a:solidFill>
                  <a:srgbClr val="424242"/>
                </a:solidFill>
                <a:latin typeface="Tahoma"/>
                <a:cs typeface="Tahoma"/>
              </a:rPr>
              <a:t>your </a:t>
            </a:r>
            <a:r>
              <a:rPr sz="850" spc="20" dirty="0">
                <a:solidFill>
                  <a:srgbClr val="424242"/>
                </a:solidFill>
                <a:latin typeface="Tahoma"/>
                <a:cs typeface="Tahoma"/>
              </a:rPr>
              <a:t>restaurant's</a:t>
            </a:r>
            <a:r>
              <a:rPr sz="850" spc="30" dirty="0">
                <a:solidFill>
                  <a:srgbClr val="424242"/>
                </a:solidFill>
                <a:latin typeface="Tahoma"/>
                <a:cs typeface="Tahoma"/>
              </a:rPr>
              <a:t> </a:t>
            </a:r>
            <a:r>
              <a:rPr sz="850" spc="65" dirty="0">
                <a:solidFill>
                  <a:srgbClr val="424242"/>
                </a:solidFill>
                <a:latin typeface="Tahoma"/>
                <a:cs typeface="Tahoma"/>
              </a:rPr>
              <a:t>ofering,</a:t>
            </a:r>
            <a:r>
              <a:rPr sz="850" spc="35" dirty="0">
                <a:solidFill>
                  <a:srgbClr val="424242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424242"/>
                </a:solidFill>
                <a:latin typeface="Tahoma"/>
                <a:cs typeface="Tahoma"/>
              </a:rPr>
              <a:t>delight</a:t>
            </a:r>
            <a:r>
              <a:rPr sz="850" spc="35" dirty="0">
                <a:solidFill>
                  <a:srgbClr val="424242"/>
                </a:solidFill>
                <a:latin typeface="Tahoma"/>
                <a:cs typeface="Tahoma"/>
              </a:rPr>
              <a:t> </a:t>
            </a:r>
            <a:r>
              <a:rPr sz="850" spc="50" dirty="0">
                <a:solidFill>
                  <a:srgbClr val="424242"/>
                </a:solidFill>
                <a:latin typeface="Tahoma"/>
                <a:cs typeface="Tahoma"/>
              </a:rPr>
              <a:t>your</a:t>
            </a:r>
            <a:r>
              <a:rPr sz="850" spc="35" dirty="0">
                <a:solidFill>
                  <a:srgbClr val="424242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424242"/>
                </a:solidFill>
                <a:latin typeface="Tahoma"/>
                <a:cs typeface="Tahoma"/>
              </a:rPr>
              <a:t>customers,</a:t>
            </a:r>
            <a:r>
              <a:rPr sz="850" spc="35" dirty="0">
                <a:solidFill>
                  <a:srgbClr val="424242"/>
                </a:solidFill>
                <a:latin typeface="Tahoma"/>
                <a:cs typeface="Tahoma"/>
              </a:rPr>
              <a:t> </a:t>
            </a:r>
            <a:r>
              <a:rPr sz="850" spc="55" dirty="0">
                <a:solidFill>
                  <a:srgbClr val="424242"/>
                </a:solidFill>
                <a:latin typeface="Tahoma"/>
                <a:cs typeface="Tahoma"/>
              </a:rPr>
              <a:t>and</a:t>
            </a:r>
            <a:r>
              <a:rPr sz="850" spc="35" dirty="0">
                <a:solidFill>
                  <a:srgbClr val="424242"/>
                </a:solidFill>
                <a:latin typeface="Tahoma"/>
                <a:cs typeface="Tahoma"/>
              </a:rPr>
              <a:t> </a:t>
            </a:r>
            <a:r>
              <a:rPr sz="850" spc="55" dirty="0">
                <a:solidFill>
                  <a:srgbClr val="424242"/>
                </a:solidFill>
                <a:latin typeface="Tahoma"/>
                <a:cs typeface="Tahoma"/>
              </a:rPr>
              <a:t>stay</a:t>
            </a:r>
            <a:r>
              <a:rPr sz="850" spc="35" dirty="0">
                <a:solidFill>
                  <a:srgbClr val="424242"/>
                </a:solidFill>
                <a:latin typeface="Tahoma"/>
                <a:cs typeface="Tahoma"/>
              </a:rPr>
              <a:t> </a:t>
            </a:r>
            <a:r>
              <a:rPr sz="850" spc="55" dirty="0">
                <a:solidFill>
                  <a:srgbClr val="424242"/>
                </a:solidFill>
                <a:latin typeface="Tahoma"/>
                <a:cs typeface="Tahoma"/>
              </a:rPr>
              <a:t>ahead</a:t>
            </a:r>
            <a:r>
              <a:rPr sz="850" spc="30" dirty="0">
                <a:solidFill>
                  <a:srgbClr val="424242"/>
                </a:solidFill>
                <a:latin typeface="Tahoma"/>
                <a:cs typeface="Tahoma"/>
              </a:rPr>
              <a:t> of </a:t>
            </a:r>
            <a:r>
              <a:rPr sz="850" spc="20" dirty="0">
                <a:solidFill>
                  <a:srgbClr val="424242"/>
                </a:solidFill>
                <a:latin typeface="Tahoma"/>
                <a:cs typeface="Tahoma"/>
              </a:rPr>
              <a:t>the</a:t>
            </a:r>
            <a:r>
              <a:rPr sz="850" spc="70" dirty="0">
                <a:solidFill>
                  <a:srgbClr val="424242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424242"/>
                </a:solidFill>
                <a:latin typeface="Tahoma"/>
                <a:cs typeface="Tahoma"/>
              </a:rPr>
              <a:t>competition</a:t>
            </a:r>
            <a:r>
              <a:rPr sz="850" spc="70" dirty="0">
                <a:solidFill>
                  <a:srgbClr val="424242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424242"/>
                </a:solidFill>
                <a:latin typeface="Tahoma"/>
                <a:cs typeface="Tahoma"/>
              </a:rPr>
              <a:t>with</a:t>
            </a:r>
            <a:r>
              <a:rPr sz="850" spc="75" dirty="0">
                <a:solidFill>
                  <a:srgbClr val="424242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424242"/>
                </a:solidFill>
                <a:latin typeface="Tahoma"/>
                <a:cs typeface="Tahoma"/>
              </a:rPr>
              <a:t>this</a:t>
            </a:r>
            <a:r>
              <a:rPr sz="850" spc="70" dirty="0">
                <a:solidFill>
                  <a:srgbClr val="424242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424242"/>
                </a:solidFill>
                <a:latin typeface="Tahoma"/>
                <a:cs typeface="Tahoma"/>
              </a:rPr>
              <a:t>cutting-edge</a:t>
            </a:r>
            <a:r>
              <a:rPr sz="850" spc="70" dirty="0">
                <a:solidFill>
                  <a:srgbClr val="424242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424242"/>
                </a:solidFill>
                <a:latin typeface="Tahoma"/>
                <a:cs typeface="Tahoma"/>
              </a:rPr>
              <a:t>technology.</a:t>
            </a:r>
            <a:endParaRPr sz="8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500" spc="105" dirty="0"/>
              <a:t>Thanks!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2041952" y="1285617"/>
            <a:ext cx="1762760" cy="717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3300"/>
              </a:lnSpc>
              <a:spcBef>
                <a:spcPts val="100"/>
              </a:spcBef>
            </a:pPr>
            <a:r>
              <a:rPr sz="1000" spc="55" dirty="0">
                <a:solidFill>
                  <a:srgbClr val="B65341"/>
                </a:solidFill>
                <a:latin typeface="Tahoma"/>
                <a:cs typeface="Tahoma"/>
              </a:rPr>
              <a:t>Do</a:t>
            </a:r>
            <a:r>
              <a:rPr sz="1000" spc="3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B65341"/>
                </a:solidFill>
                <a:latin typeface="Tahoma"/>
                <a:cs typeface="Tahoma"/>
              </a:rPr>
              <a:t>you</a:t>
            </a:r>
            <a:r>
              <a:rPr sz="1000" spc="4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B65341"/>
                </a:solidFill>
                <a:latin typeface="Tahoma"/>
                <a:cs typeface="Tahoma"/>
              </a:rPr>
              <a:t>have</a:t>
            </a:r>
            <a:r>
              <a:rPr sz="1000" spc="3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000" spc="55" dirty="0">
                <a:solidFill>
                  <a:srgbClr val="B65341"/>
                </a:solidFill>
                <a:latin typeface="Tahoma"/>
                <a:cs typeface="Tahoma"/>
              </a:rPr>
              <a:t>any</a:t>
            </a:r>
            <a:r>
              <a:rPr sz="1000" spc="4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B65341"/>
                </a:solidFill>
                <a:latin typeface="Tahoma"/>
                <a:cs typeface="Tahoma"/>
              </a:rPr>
              <a:t>questions? </a:t>
            </a:r>
            <a:r>
              <a:rPr sz="1000" spc="-10" dirty="0">
                <a:solidFill>
                  <a:srgbClr val="B65341"/>
                </a:solidFill>
                <a:latin typeface="Tahoma"/>
                <a:cs typeface="Tahoma"/>
                <a:hlinkClick r:id="rId2"/>
              </a:rPr>
              <a:t>rohaannadeem2@gmail.com</a:t>
            </a:r>
            <a:endParaRPr sz="1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1000" spc="-60" dirty="0">
                <a:solidFill>
                  <a:srgbClr val="B65341"/>
                </a:solidFill>
                <a:latin typeface="Tahoma"/>
                <a:cs typeface="Tahoma"/>
              </a:rPr>
              <a:t>+92</a:t>
            </a:r>
            <a:r>
              <a:rPr sz="1000" spc="-1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B65341"/>
                </a:solidFill>
                <a:latin typeface="Tahoma"/>
                <a:cs typeface="Tahoma"/>
              </a:rPr>
              <a:t>308</a:t>
            </a:r>
            <a:r>
              <a:rPr sz="1000" spc="-10" dirty="0">
                <a:solidFill>
                  <a:srgbClr val="B65341"/>
                </a:solidFill>
                <a:latin typeface="Tahoma"/>
                <a:cs typeface="Tahoma"/>
              </a:rPr>
              <a:t> 4439359</a:t>
            </a:r>
            <a:endParaRPr sz="1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65"/>
              </a:spcBef>
            </a:pPr>
            <a:r>
              <a:rPr sz="1000" spc="-10" dirty="0">
                <a:solidFill>
                  <a:srgbClr val="B65341"/>
                </a:solidFill>
                <a:latin typeface="Tahoma"/>
                <a:cs typeface="Tahoma"/>
                <a:hlinkClick r:id="rId3"/>
              </a:rPr>
              <a:t>Rohaan02@github.io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33135" y="1648445"/>
            <a:ext cx="113030" cy="1638300"/>
          </a:xfrm>
          <a:custGeom>
            <a:avLst/>
            <a:gdLst/>
            <a:ahLst/>
            <a:cxnLst/>
            <a:rect l="l" t="t" r="r" b="b"/>
            <a:pathLst>
              <a:path w="113029" h="1638300">
                <a:moveTo>
                  <a:pt x="112644" y="0"/>
                </a:moveTo>
                <a:lnTo>
                  <a:pt x="0" y="0"/>
                </a:lnTo>
                <a:lnTo>
                  <a:pt x="0" y="1637882"/>
                </a:lnTo>
                <a:lnTo>
                  <a:pt x="112644" y="1637882"/>
                </a:lnTo>
                <a:lnTo>
                  <a:pt x="112644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12" y="0"/>
            <a:ext cx="113030" cy="1035685"/>
          </a:xfrm>
          <a:custGeom>
            <a:avLst/>
            <a:gdLst/>
            <a:ahLst/>
            <a:cxnLst/>
            <a:rect l="l" t="t" r="r" b="b"/>
            <a:pathLst>
              <a:path w="113030" h="1035685">
                <a:moveTo>
                  <a:pt x="112644" y="0"/>
                </a:moveTo>
                <a:lnTo>
                  <a:pt x="0" y="0"/>
                </a:lnTo>
                <a:lnTo>
                  <a:pt x="0" y="1035094"/>
                </a:lnTo>
                <a:lnTo>
                  <a:pt x="112644" y="1035094"/>
                </a:lnTo>
                <a:lnTo>
                  <a:pt x="112644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4056" y="952737"/>
            <a:ext cx="2465950" cy="187838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7087" rIns="0" bIns="0" rtlCol="0">
            <a:spAutoFit/>
          </a:bodyPr>
          <a:lstStyle/>
          <a:p>
            <a:pPr marL="488950">
              <a:lnSpc>
                <a:spcPct val="100000"/>
              </a:lnSpc>
              <a:spcBef>
                <a:spcPts val="110"/>
              </a:spcBef>
            </a:pPr>
            <a:r>
              <a:rPr spc="185" dirty="0"/>
              <a:t>INTRODUCTION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7331" y="1187302"/>
            <a:ext cx="599703" cy="10977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4308" y="1321247"/>
            <a:ext cx="350007" cy="10977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18639" y="1016212"/>
            <a:ext cx="2117090" cy="96646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06680">
              <a:lnSpc>
                <a:spcPts val="1010"/>
              </a:lnSpc>
              <a:spcBef>
                <a:spcPts val="130"/>
              </a:spcBef>
            </a:pPr>
            <a:r>
              <a:rPr sz="850" spc="50" dirty="0">
                <a:solidFill>
                  <a:srgbClr val="B65341"/>
                </a:solidFill>
                <a:latin typeface="Tahoma"/>
                <a:cs typeface="Tahoma"/>
              </a:rPr>
              <a:t>Welcome</a:t>
            </a:r>
            <a:r>
              <a:rPr sz="850" spc="7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dirty="0">
                <a:solidFill>
                  <a:srgbClr val="B65341"/>
                </a:solidFill>
                <a:latin typeface="Tahoma"/>
                <a:cs typeface="Tahoma"/>
              </a:rPr>
              <a:t>to</a:t>
            </a:r>
            <a:r>
              <a:rPr sz="850" spc="7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dirty="0">
                <a:solidFill>
                  <a:srgbClr val="B65341"/>
                </a:solidFill>
                <a:latin typeface="Tahoma"/>
                <a:cs typeface="Tahoma"/>
              </a:rPr>
              <a:t>the</a:t>
            </a:r>
            <a:r>
              <a:rPr sz="850" spc="7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dirty="0">
                <a:solidFill>
                  <a:srgbClr val="B65341"/>
                </a:solidFill>
                <a:latin typeface="Tahoma"/>
                <a:cs typeface="Tahoma"/>
              </a:rPr>
              <a:t>future</a:t>
            </a:r>
            <a:r>
              <a:rPr sz="850" spc="7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55" dirty="0">
                <a:solidFill>
                  <a:srgbClr val="B65341"/>
                </a:solidFill>
                <a:latin typeface="Tahoma"/>
                <a:cs typeface="Tahoma"/>
              </a:rPr>
              <a:t>of</a:t>
            </a:r>
            <a:r>
              <a:rPr sz="850" spc="7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dirty="0">
                <a:solidFill>
                  <a:srgbClr val="B65341"/>
                </a:solidFill>
                <a:latin typeface="Tahoma"/>
                <a:cs typeface="Tahoma"/>
              </a:rPr>
              <a:t>dining</a:t>
            </a:r>
            <a:r>
              <a:rPr sz="850" spc="7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-20" dirty="0">
                <a:solidFill>
                  <a:srgbClr val="B65341"/>
                </a:solidFill>
                <a:latin typeface="Tahoma"/>
                <a:cs typeface="Tahoma"/>
              </a:rPr>
              <a:t>with</a:t>
            </a:r>
            <a:endParaRPr sz="850">
              <a:latin typeface="Tahoma"/>
              <a:cs typeface="Tahoma"/>
            </a:endParaRPr>
          </a:p>
          <a:p>
            <a:pPr marL="144145">
              <a:lnSpc>
                <a:spcPts val="1070"/>
              </a:lnSpc>
            </a:pPr>
            <a:r>
              <a:rPr sz="900" i="1" spc="-65" dirty="0">
                <a:solidFill>
                  <a:srgbClr val="B65341"/>
                </a:solidFill>
                <a:latin typeface="Verdana"/>
                <a:cs typeface="Verdana"/>
              </a:rPr>
              <a:t>MenuAR</a:t>
            </a:r>
            <a:r>
              <a:rPr sz="850" spc="-65" dirty="0">
                <a:solidFill>
                  <a:srgbClr val="B65341"/>
                </a:solidFill>
                <a:latin typeface="Tahoma"/>
                <a:cs typeface="Tahoma"/>
              </a:rPr>
              <a:t>,</a:t>
            </a:r>
            <a:r>
              <a:rPr sz="850" spc="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60" dirty="0">
                <a:solidFill>
                  <a:srgbClr val="B65341"/>
                </a:solidFill>
                <a:latin typeface="Tahoma"/>
                <a:cs typeface="Tahoma"/>
              </a:rPr>
              <a:t>an</a:t>
            </a:r>
            <a:r>
              <a:rPr sz="850" spc="1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B65341"/>
                </a:solidFill>
                <a:latin typeface="Tahoma"/>
                <a:cs typeface="Tahoma"/>
              </a:rPr>
              <a:t>innovative</a:t>
            </a:r>
            <a:endParaRPr sz="850">
              <a:latin typeface="Tahoma"/>
              <a:cs typeface="Tahoma"/>
            </a:endParaRPr>
          </a:p>
          <a:p>
            <a:pPr marL="629920">
              <a:lnSpc>
                <a:spcPct val="100000"/>
              </a:lnSpc>
              <a:spcBef>
                <a:spcPts val="25"/>
              </a:spcBef>
            </a:pPr>
            <a:r>
              <a:rPr sz="850" spc="10" dirty="0">
                <a:solidFill>
                  <a:srgbClr val="B65341"/>
                </a:solidFill>
                <a:latin typeface="Tahoma"/>
                <a:cs typeface="Tahoma"/>
              </a:rPr>
              <a:t>solution</a:t>
            </a:r>
            <a:r>
              <a:rPr sz="850" spc="6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50" dirty="0">
                <a:solidFill>
                  <a:srgbClr val="B65341"/>
                </a:solidFill>
                <a:latin typeface="Tahoma"/>
                <a:cs typeface="Tahoma"/>
              </a:rPr>
              <a:t>for</a:t>
            </a:r>
            <a:r>
              <a:rPr sz="850" spc="6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B65341"/>
                </a:solidFill>
                <a:latin typeface="Tahoma"/>
                <a:cs typeface="Tahoma"/>
              </a:rPr>
              <a:t>restaurants.</a:t>
            </a:r>
            <a:endParaRPr sz="850">
              <a:latin typeface="Tahoma"/>
              <a:cs typeface="Tahoma"/>
            </a:endParaRPr>
          </a:p>
          <a:p>
            <a:pPr marL="12065" marR="5080" algn="ctr">
              <a:lnSpc>
                <a:spcPct val="103400"/>
              </a:lnSpc>
            </a:pPr>
            <a:r>
              <a:rPr sz="850" spc="20" dirty="0">
                <a:solidFill>
                  <a:srgbClr val="B65341"/>
                </a:solidFill>
                <a:latin typeface="Tahoma"/>
                <a:cs typeface="Tahoma"/>
              </a:rPr>
              <a:t>Enhance</a:t>
            </a:r>
            <a:r>
              <a:rPr sz="850" spc="5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45" dirty="0">
                <a:solidFill>
                  <a:srgbClr val="B65341"/>
                </a:solidFill>
                <a:latin typeface="Tahoma"/>
                <a:cs typeface="Tahoma"/>
              </a:rPr>
              <a:t>customer</a:t>
            </a:r>
            <a:r>
              <a:rPr sz="850" spc="5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B65341"/>
                </a:solidFill>
                <a:latin typeface="Tahoma"/>
                <a:cs typeface="Tahoma"/>
              </a:rPr>
              <a:t>experience</a:t>
            </a:r>
            <a:r>
              <a:rPr sz="850" spc="55" dirty="0">
                <a:solidFill>
                  <a:srgbClr val="B65341"/>
                </a:solidFill>
                <a:latin typeface="Tahoma"/>
                <a:cs typeface="Tahoma"/>
              </a:rPr>
              <a:t> and</a:t>
            </a:r>
            <a:r>
              <a:rPr sz="850" spc="5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-20" dirty="0">
                <a:solidFill>
                  <a:srgbClr val="B65341"/>
                </a:solidFill>
                <a:latin typeface="Tahoma"/>
                <a:cs typeface="Tahoma"/>
              </a:rPr>
              <a:t>drive </a:t>
            </a:r>
            <a:r>
              <a:rPr sz="850" spc="10" dirty="0">
                <a:solidFill>
                  <a:srgbClr val="B65341"/>
                </a:solidFill>
                <a:latin typeface="Tahoma"/>
                <a:cs typeface="Tahoma"/>
              </a:rPr>
              <a:t>business</a:t>
            </a:r>
            <a:r>
              <a:rPr sz="850" spc="8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B65341"/>
                </a:solidFill>
                <a:latin typeface="Tahoma"/>
                <a:cs typeface="Tahoma"/>
              </a:rPr>
              <a:t>growth,</a:t>
            </a:r>
            <a:r>
              <a:rPr sz="850" spc="9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B65341"/>
                </a:solidFill>
                <a:latin typeface="Tahoma"/>
                <a:cs typeface="Tahoma"/>
              </a:rPr>
              <a:t>with</a:t>
            </a:r>
            <a:r>
              <a:rPr sz="850" spc="9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B65341"/>
                </a:solidFill>
                <a:latin typeface="Tahoma"/>
                <a:cs typeface="Tahoma"/>
              </a:rPr>
              <a:t>less</a:t>
            </a:r>
            <a:r>
              <a:rPr sz="850" spc="8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-20" dirty="0">
                <a:solidFill>
                  <a:srgbClr val="B65341"/>
                </a:solidFill>
                <a:latin typeface="Tahoma"/>
                <a:cs typeface="Tahoma"/>
              </a:rPr>
              <a:t>user </a:t>
            </a:r>
            <a:r>
              <a:rPr sz="850" spc="30" dirty="0">
                <a:solidFill>
                  <a:srgbClr val="B65341"/>
                </a:solidFill>
                <a:latin typeface="Tahoma"/>
                <a:cs typeface="Tahoma"/>
              </a:rPr>
              <a:t>disappointment</a:t>
            </a:r>
            <a:r>
              <a:rPr sz="850" spc="4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55" dirty="0">
                <a:solidFill>
                  <a:srgbClr val="B65341"/>
                </a:solidFill>
                <a:latin typeface="Tahoma"/>
                <a:cs typeface="Tahoma"/>
              </a:rPr>
              <a:t>and</a:t>
            </a:r>
            <a:r>
              <a:rPr sz="850" spc="4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30" dirty="0">
                <a:solidFill>
                  <a:srgbClr val="B65341"/>
                </a:solidFill>
                <a:latin typeface="Tahoma"/>
                <a:cs typeface="Tahoma"/>
              </a:rPr>
              <a:t>user</a:t>
            </a:r>
            <a:r>
              <a:rPr sz="850" spc="4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30" dirty="0">
                <a:solidFill>
                  <a:srgbClr val="B65341"/>
                </a:solidFill>
                <a:latin typeface="Tahoma"/>
                <a:cs typeface="Tahoma"/>
              </a:rPr>
              <a:t>friendly</a:t>
            </a:r>
            <a:r>
              <a:rPr sz="850" spc="4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-20" dirty="0">
                <a:solidFill>
                  <a:srgbClr val="B65341"/>
                </a:solidFill>
                <a:latin typeface="Tahoma"/>
                <a:cs typeface="Tahoma"/>
              </a:rPr>
              <a:t>with</a:t>
            </a:r>
            <a:endParaRPr sz="8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850" dirty="0">
                <a:solidFill>
                  <a:srgbClr val="B65341"/>
                </a:solidFill>
                <a:latin typeface="Tahoma"/>
                <a:cs typeface="Tahoma"/>
              </a:rPr>
              <a:t>cutting-edge</a:t>
            </a:r>
            <a:r>
              <a:rPr sz="850" spc="42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B65341"/>
                </a:solidFill>
                <a:latin typeface="Tahoma"/>
                <a:cs typeface="Tahoma"/>
              </a:rPr>
              <a:t>technology.</a:t>
            </a:r>
            <a:endParaRPr sz="8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33135" y="1648445"/>
            <a:ext cx="113030" cy="1638300"/>
          </a:xfrm>
          <a:custGeom>
            <a:avLst/>
            <a:gdLst/>
            <a:ahLst/>
            <a:cxnLst/>
            <a:rect l="l" t="t" r="r" b="b"/>
            <a:pathLst>
              <a:path w="113029" h="1638300">
                <a:moveTo>
                  <a:pt x="112644" y="0"/>
                </a:moveTo>
                <a:lnTo>
                  <a:pt x="0" y="0"/>
                </a:lnTo>
                <a:lnTo>
                  <a:pt x="0" y="1637882"/>
                </a:lnTo>
                <a:lnTo>
                  <a:pt x="112644" y="1637882"/>
                </a:lnTo>
                <a:lnTo>
                  <a:pt x="112644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12" y="0"/>
            <a:ext cx="113030" cy="1035685"/>
          </a:xfrm>
          <a:custGeom>
            <a:avLst/>
            <a:gdLst/>
            <a:ahLst/>
            <a:cxnLst/>
            <a:rect l="l" t="t" r="r" b="b"/>
            <a:pathLst>
              <a:path w="113030" h="1035685">
                <a:moveTo>
                  <a:pt x="112644" y="0"/>
                </a:moveTo>
                <a:lnTo>
                  <a:pt x="0" y="0"/>
                </a:lnTo>
                <a:lnTo>
                  <a:pt x="0" y="1035094"/>
                </a:lnTo>
                <a:lnTo>
                  <a:pt x="112644" y="1035094"/>
                </a:lnTo>
                <a:lnTo>
                  <a:pt x="112644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4056" y="952737"/>
            <a:ext cx="2465950" cy="187838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7087" rIns="0" bIns="0" rtlCol="0">
            <a:spAutoFit/>
          </a:bodyPr>
          <a:lstStyle/>
          <a:p>
            <a:pPr marL="429259">
              <a:lnSpc>
                <a:spcPct val="100000"/>
              </a:lnSpc>
              <a:spcBef>
                <a:spcPts val="110"/>
              </a:spcBef>
            </a:pPr>
            <a:r>
              <a:rPr spc="170" dirty="0"/>
              <a:t>MARKET</a:t>
            </a:r>
            <a:r>
              <a:rPr spc="175" dirty="0"/>
              <a:t> </a:t>
            </a:r>
            <a:r>
              <a:rPr spc="190" dirty="0"/>
              <a:t>TRENDS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8982" y="1053346"/>
            <a:ext cx="330519" cy="8853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44709" y="1322749"/>
            <a:ext cx="144968" cy="8612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4596" y="1016212"/>
            <a:ext cx="2045335" cy="9664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3400"/>
              </a:lnSpc>
              <a:spcBef>
                <a:spcPts val="95"/>
              </a:spcBef>
              <a:tabLst>
                <a:tab pos="1377950" algn="l"/>
                <a:tab pos="1777364" algn="l"/>
              </a:tabLst>
            </a:pPr>
            <a:r>
              <a:rPr sz="850" spc="20" dirty="0">
                <a:solidFill>
                  <a:srgbClr val="B65341"/>
                </a:solidFill>
                <a:latin typeface="Tahoma"/>
                <a:cs typeface="Tahoma"/>
              </a:rPr>
              <a:t>Discover</a:t>
            </a:r>
            <a:r>
              <a:rPr sz="850" spc="7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B65341"/>
                </a:solidFill>
                <a:latin typeface="Tahoma"/>
                <a:cs typeface="Tahoma"/>
              </a:rPr>
              <a:t>the</a:t>
            </a:r>
            <a:r>
              <a:rPr sz="850" spc="8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B65341"/>
                </a:solidFill>
                <a:latin typeface="Tahoma"/>
                <a:cs typeface="Tahoma"/>
              </a:rPr>
              <a:t>latest</a:t>
            </a:r>
            <a:r>
              <a:rPr sz="850" dirty="0">
                <a:solidFill>
                  <a:srgbClr val="B65341"/>
                </a:solidFill>
                <a:latin typeface="Tahoma"/>
                <a:cs typeface="Tahoma"/>
              </a:rPr>
              <a:t>	in </a:t>
            </a:r>
            <a:r>
              <a:rPr sz="850" spc="-10" dirty="0">
                <a:solidFill>
                  <a:srgbClr val="B65341"/>
                </a:solidFill>
                <a:latin typeface="Tahoma"/>
                <a:cs typeface="Tahoma"/>
              </a:rPr>
              <a:t>dining </a:t>
            </a:r>
            <a:r>
              <a:rPr sz="850" spc="45" dirty="0">
                <a:solidFill>
                  <a:srgbClr val="B65341"/>
                </a:solidFill>
                <a:latin typeface="Tahoma"/>
                <a:cs typeface="Tahoma"/>
              </a:rPr>
              <a:t>technology</a:t>
            </a:r>
            <a:r>
              <a:rPr sz="850" spc="-1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55" dirty="0">
                <a:solidFill>
                  <a:srgbClr val="B65341"/>
                </a:solidFill>
                <a:latin typeface="Tahoma"/>
                <a:cs typeface="Tahoma"/>
              </a:rPr>
              <a:t>and</a:t>
            </a:r>
            <a:r>
              <a:rPr sz="850" spc="-1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45" dirty="0">
                <a:solidFill>
                  <a:srgbClr val="B65341"/>
                </a:solidFill>
                <a:latin typeface="Tahoma"/>
                <a:cs typeface="Tahoma"/>
              </a:rPr>
              <a:t>consumer</a:t>
            </a:r>
            <a:r>
              <a:rPr sz="850" spc="-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B65341"/>
                </a:solidFill>
                <a:latin typeface="Tahoma"/>
                <a:cs typeface="Tahoma"/>
              </a:rPr>
              <a:t>preferences </a:t>
            </a:r>
            <a:r>
              <a:rPr sz="850" spc="10" dirty="0">
                <a:solidFill>
                  <a:srgbClr val="B65341"/>
                </a:solidFill>
                <a:latin typeface="Tahoma"/>
                <a:cs typeface="Tahoma"/>
              </a:rPr>
              <a:t>withbest</a:t>
            </a:r>
            <a:r>
              <a:rPr sz="850" spc="2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dirty="0">
                <a:solidFill>
                  <a:srgbClr val="B65341"/>
                </a:solidFill>
                <a:latin typeface="Tahoma"/>
                <a:cs typeface="Tahoma"/>
              </a:rPr>
              <a:t>UI</a:t>
            </a:r>
            <a:r>
              <a:rPr sz="850" spc="3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B65341"/>
                </a:solidFill>
                <a:latin typeface="Tahoma"/>
                <a:cs typeface="Tahoma"/>
              </a:rPr>
              <a:t>design.</a:t>
            </a:r>
            <a:r>
              <a:rPr sz="850" spc="3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50" dirty="0">
                <a:solidFill>
                  <a:srgbClr val="B65341"/>
                </a:solidFill>
                <a:latin typeface="Tahoma"/>
                <a:cs typeface="Tahoma"/>
              </a:rPr>
              <a:t>Learn</a:t>
            </a:r>
            <a:r>
              <a:rPr sz="850" spc="3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-25" dirty="0">
                <a:solidFill>
                  <a:srgbClr val="B65341"/>
                </a:solidFill>
                <a:latin typeface="Tahoma"/>
                <a:cs typeface="Tahoma"/>
              </a:rPr>
              <a:t>how</a:t>
            </a:r>
            <a:r>
              <a:rPr sz="850" dirty="0">
                <a:solidFill>
                  <a:srgbClr val="B65341"/>
                </a:solidFill>
                <a:latin typeface="Tahoma"/>
                <a:cs typeface="Tahoma"/>
              </a:rPr>
              <a:t>	</a:t>
            </a:r>
            <a:r>
              <a:rPr sz="850" spc="-25" dirty="0">
                <a:solidFill>
                  <a:srgbClr val="B65341"/>
                </a:solidFill>
                <a:latin typeface="Tahoma"/>
                <a:cs typeface="Tahoma"/>
              </a:rPr>
              <a:t>is </a:t>
            </a:r>
            <a:r>
              <a:rPr sz="850" spc="20" dirty="0">
                <a:solidFill>
                  <a:srgbClr val="B65341"/>
                </a:solidFill>
                <a:latin typeface="Tahoma"/>
                <a:cs typeface="Tahoma"/>
              </a:rPr>
              <a:t>reshaping</a:t>
            </a:r>
            <a:r>
              <a:rPr sz="850" spc="11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B65341"/>
                </a:solidFill>
                <a:latin typeface="Tahoma"/>
                <a:cs typeface="Tahoma"/>
              </a:rPr>
              <a:t>the</a:t>
            </a:r>
            <a:r>
              <a:rPr sz="850" spc="114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B65341"/>
                </a:solidFill>
                <a:latin typeface="Tahoma"/>
                <a:cs typeface="Tahoma"/>
              </a:rPr>
              <a:t>restaurant</a:t>
            </a:r>
            <a:r>
              <a:rPr sz="850" spc="114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B65341"/>
                </a:solidFill>
                <a:latin typeface="Tahoma"/>
                <a:cs typeface="Tahoma"/>
              </a:rPr>
              <a:t>industry</a:t>
            </a:r>
            <a:r>
              <a:rPr sz="850" spc="114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30" dirty="0">
                <a:solidFill>
                  <a:srgbClr val="B65341"/>
                </a:solidFill>
                <a:latin typeface="Tahoma"/>
                <a:cs typeface="Tahoma"/>
              </a:rPr>
              <a:t>and </a:t>
            </a:r>
            <a:r>
              <a:rPr sz="850" spc="20" dirty="0">
                <a:solidFill>
                  <a:srgbClr val="B65341"/>
                </a:solidFill>
                <a:latin typeface="Tahoma"/>
                <a:cs typeface="Tahoma"/>
              </a:rPr>
              <a:t>creating</a:t>
            </a:r>
            <a:r>
              <a:rPr sz="850" spc="7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B65341"/>
                </a:solidFill>
                <a:latin typeface="Tahoma"/>
                <a:cs typeface="Tahoma"/>
              </a:rPr>
              <a:t>new</a:t>
            </a:r>
            <a:r>
              <a:rPr sz="850" spc="8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B65341"/>
                </a:solidFill>
                <a:latin typeface="Tahoma"/>
                <a:cs typeface="Tahoma"/>
              </a:rPr>
              <a:t>opportunities</a:t>
            </a:r>
            <a:r>
              <a:rPr sz="850" spc="8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50" dirty="0">
                <a:solidFill>
                  <a:srgbClr val="B65341"/>
                </a:solidFill>
                <a:latin typeface="Tahoma"/>
                <a:cs typeface="Tahoma"/>
              </a:rPr>
              <a:t>for</a:t>
            </a:r>
            <a:r>
              <a:rPr sz="850" spc="8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B65341"/>
                </a:solidFill>
                <a:latin typeface="Tahoma"/>
                <a:cs typeface="Tahoma"/>
              </a:rPr>
              <a:t>growth.</a:t>
            </a:r>
            <a:endParaRPr sz="850">
              <a:latin typeface="Tahoma"/>
              <a:cs typeface="Tahoma"/>
            </a:endParaRPr>
          </a:p>
          <a:p>
            <a:pPr marL="99060" marR="91440" algn="ctr">
              <a:lnSpc>
                <a:spcPts val="1080"/>
              </a:lnSpc>
              <a:spcBef>
                <a:spcPts val="20"/>
              </a:spcBef>
            </a:pPr>
            <a:r>
              <a:rPr sz="850" spc="20" dirty="0">
                <a:solidFill>
                  <a:srgbClr val="B65341"/>
                </a:solidFill>
                <a:latin typeface="Tahoma"/>
                <a:cs typeface="Tahoma"/>
              </a:rPr>
              <a:t>Opportunity</a:t>
            </a:r>
            <a:r>
              <a:rPr sz="850" spc="10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50" dirty="0">
                <a:solidFill>
                  <a:srgbClr val="B65341"/>
                </a:solidFill>
                <a:latin typeface="Tahoma"/>
                <a:cs typeface="Tahoma"/>
              </a:rPr>
              <a:t>for</a:t>
            </a:r>
            <a:r>
              <a:rPr sz="850" spc="10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B65341"/>
                </a:solidFill>
                <a:latin typeface="Tahoma"/>
                <a:cs typeface="Tahoma"/>
              </a:rPr>
              <a:t>restaurants</a:t>
            </a:r>
            <a:r>
              <a:rPr sz="850" spc="10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B65341"/>
                </a:solidFill>
                <a:latin typeface="Tahoma"/>
                <a:cs typeface="Tahoma"/>
              </a:rPr>
              <a:t>to</a:t>
            </a:r>
            <a:r>
              <a:rPr sz="850" spc="11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35" dirty="0">
                <a:solidFill>
                  <a:srgbClr val="B65341"/>
                </a:solidFill>
                <a:latin typeface="Tahoma"/>
                <a:cs typeface="Tahoma"/>
              </a:rPr>
              <a:t>stay </a:t>
            </a:r>
            <a:r>
              <a:rPr sz="850" spc="55" dirty="0">
                <a:solidFill>
                  <a:srgbClr val="B65341"/>
                </a:solidFill>
                <a:latin typeface="Tahoma"/>
                <a:cs typeface="Tahoma"/>
              </a:rPr>
              <a:t>ahead</a:t>
            </a:r>
            <a:r>
              <a:rPr sz="850" spc="1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55" dirty="0">
                <a:solidFill>
                  <a:srgbClr val="B65341"/>
                </a:solidFill>
                <a:latin typeface="Tahoma"/>
                <a:cs typeface="Tahoma"/>
              </a:rPr>
              <a:t>of</a:t>
            </a:r>
            <a:r>
              <a:rPr sz="850" spc="1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dirty="0">
                <a:solidFill>
                  <a:srgbClr val="B65341"/>
                </a:solidFill>
                <a:latin typeface="Tahoma"/>
                <a:cs typeface="Tahoma"/>
              </a:rPr>
              <a:t>the</a:t>
            </a:r>
            <a:r>
              <a:rPr sz="850" spc="1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B65341"/>
                </a:solidFill>
                <a:latin typeface="Tahoma"/>
                <a:cs typeface="Tahoma"/>
              </a:rPr>
              <a:t>competition</a:t>
            </a:r>
            <a:endParaRPr sz="8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33135" y="1648445"/>
            <a:ext cx="113030" cy="1638300"/>
          </a:xfrm>
          <a:custGeom>
            <a:avLst/>
            <a:gdLst/>
            <a:ahLst/>
            <a:cxnLst/>
            <a:rect l="l" t="t" r="r" b="b"/>
            <a:pathLst>
              <a:path w="113029" h="1638300">
                <a:moveTo>
                  <a:pt x="112644" y="0"/>
                </a:moveTo>
                <a:lnTo>
                  <a:pt x="0" y="0"/>
                </a:lnTo>
                <a:lnTo>
                  <a:pt x="0" y="1637882"/>
                </a:lnTo>
                <a:lnTo>
                  <a:pt x="112644" y="1637882"/>
                </a:lnTo>
                <a:lnTo>
                  <a:pt x="112644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12" y="0"/>
            <a:ext cx="113030" cy="1035685"/>
          </a:xfrm>
          <a:custGeom>
            <a:avLst/>
            <a:gdLst/>
            <a:ahLst/>
            <a:cxnLst/>
            <a:rect l="l" t="t" r="r" b="b"/>
            <a:pathLst>
              <a:path w="113030" h="1035685">
                <a:moveTo>
                  <a:pt x="112644" y="0"/>
                </a:moveTo>
                <a:lnTo>
                  <a:pt x="0" y="0"/>
                </a:lnTo>
                <a:lnTo>
                  <a:pt x="0" y="1035094"/>
                </a:lnTo>
                <a:lnTo>
                  <a:pt x="112644" y="1035094"/>
                </a:lnTo>
                <a:lnTo>
                  <a:pt x="112644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2714" y="684188"/>
            <a:ext cx="228155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b="1" spc="180" dirty="0">
                <a:solidFill>
                  <a:srgbClr val="424242"/>
                </a:solidFill>
                <a:latin typeface="Calibri"/>
                <a:cs typeface="Calibri"/>
              </a:rPr>
              <a:t>MARKETING</a:t>
            </a:r>
            <a:r>
              <a:rPr sz="1500" b="1" spc="15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500" b="1" spc="160" dirty="0">
                <a:solidFill>
                  <a:srgbClr val="424242"/>
                </a:solidFill>
                <a:latin typeface="Calibri"/>
                <a:cs typeface="Calibri"/>
              </a:rPr>
              <a:t>STRATEGY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0612" y="1016186"/>
            <a:ext cx="1793239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3400"/>
              </a:lnSpc>
              <a:spcBef>
                <a:spcPts val="95"/>
              </a:spcBef>
            </a:pPr>
            <a:r>
              <a:rPr sz="850" b="0" dirty="0">
                <a:solidFill>
                  <a:srgbClr val="B65341"/>
                </a:solidFill>
                <a:latin typeface="Tahoma"/>
                <a:cs typeface="Tahoma"/>
              </a:rPr>
              <a:t>Social</a:t>
            </a:r>
            <a:r>
              <a:rPr sz="850" b="0" spc="9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b="0" spc="50" dirty="0">
                <a:solidFill>
                  <a:srgbClr val="B65341"/>
                </a:solidFill>
                <a:latin typeface="Tahoma"/>
                <a:cs typeface="Tahoma"/>
              </a:rPr>
              <a:t>media</a:t>
            </a:r>
            <a:r>
              <a:rPr sz="850" b="0" spc="10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b="0" spc="45" dirty="0">
                <a:solidFill>
                  <a:srgbClr val="B65341"/>
                </a:solidFill>
                <a:latin typeface="Tahoma"/>
                <a:cs typeface="Tahoma"/>
              </a:rPr>
              <a:t>campaigns </a:t>
            </a:r>
            <a:r>
              <a:rPr sz="850" b="0" spc="30" dirty="0">
                <a:solidFill>
                  <a:srgbClr val="B65341"/>
                </a:solidFill>
                <a:latin typeface="Tahoma"/>
                <a:cs typeface="Tahoma"/>
              </a:rPr>
              <a:t>Partnerships</a:t>
            </a:r>
            <a:r>
              <a:rPr sz="850" b="0" spc="4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b="0" spc="30" dirty="0">
                <a:solidFill>
                  <a:srgbClr val="B65341"/>
                </a:solidFill>
                <a:latin typeface="Tahoma"/>
                <a:cs typeface="Tahoma"/>
              </a:rPr>
              <a:t>with</a:t>
            </a:r>
            <a:r>
              <a:rPr sz="850" b="0" spc="4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b="0" spc="30" dirty="0">
                <a:solidFill>
                  <a:srgbClr val="B65341"/>
                </a:solidFill>
                <a:latin typeface="Tahoma"/>
                <a:cs typeface="Tahoma"/>
              </a:rPr>
              <a:t>restaurants</a:t>
            </a:r>
            <a:r>
              <a:rPr sz="850" b="0" spc="4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850" b="0" spc="30" dirty="0">
                <a:solidFill>
                  <a:srgbClr val="B65341"/>
                </a:solidFill>
                <a:latin typeface="Tahoma"/>
                <a:cs typeface="Tahoma"/>
              </a:rPr>
              <a:t>and </a:t>
            </a:r>
            <a:r>
              <a:rPr sz="850" b="0" spc="-10" dirty="0">
                <a:solidFill>
                  <a:srgbClr val="B65341"/>
                </a:solidFill>
                <a:latin typeface="Tahoma"/>
                <a:cs typeface="Tahoma"/>
              </a:rPr>
              <a:t>inﬂuencers</a:t>
            </a:r>
            <a:endParaRPr sz="85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7967" y="715350"/>
            <a:ext cx="2922611" cy="194536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2078" y="2515121"/>
            <a:ext cx="400395" cy="43936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0635" y="2249763"/>
            <a:ext cx="334192" cy="40421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59085" y="2475739"/>
            <a:ext cx="394829" cy="415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5754" y="1749232"/>
            <a:ext cx="742828" cy="55711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7982" y="1530681"/>
            <a:ext cx="849380" cy="6378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33135" y="1648445"/>
            <a:ext cx="113030" cy="1638300"/>
          </a:xfrm>
          <a:custGeom>
            <a:avLst/>
            <a:gdLst/>
            <a:ahLst/>
            <a:cxnLst/>
            <a:rect l="l" t="t" r="r" b="b"/>
            <a:pathLst>
              <a:path w="113029" h="1638300">
                <a:moveTo>
                  <a:pt x="112644" y="0"/>
                </a:moveTo>
                <a:lnTo>
                  <a:pt x="0" y="0"/>
                </a:lnTo>
                <a:lnTo>
                  <a:pt x="0" y="1637882"/>
                </a:lnTo>
                <a:lnTo>
                  <a:pt x="112644" y="1637882"/>
                </a:lnTo>
                <a:lnTo>
                  <a:pt x="112644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12" y="0"/>
            <a:ext cx="113030" cy="1035685"/>
          </a:xfrm>
          <a:custGeom>
            <a:avLst/>
            <a:gdLst/>
            <a:ahLst/>
            <a:cxnLst/>
            <a:rect l="l" t="t" r="r" b="b"/>
            <a:pathLst>
              <a:path w="113030" h="1035685">
                <a:moveTo>
                  <a:pt x="112644" y="0"/>
                </a:moveTo>
                <a:lnTo>
                  <a:pt x="0" y="0"/>
                </a:lnTo>
                <a:lnTo>
                  <a:pt x="0" y="1035094"/>
                </a:lnTo>
                <a:lnTo>
                  <a:pt x="112644" y="1035094"/>
                </a:lnTo>
                <a:lnTo>
                  <a:pt x="112644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2714" y="684188"/>
            <a:ext cx="2281555" cy="2449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500" b="1" spc="180" dirty="0">
                <a:solidFill>
                  <a:srgbClr val="424242"/>
                </a:solidFill>
                <a:latin typeface="Calibri"/>
                <a:cs typeface="Calibri"/>
              </a:rPr>
              <a:t>Risks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0612" y="1016186"/>
            <a:ext cx="1793239" cy="4050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l">
              <a:lnSpc>
                <a:spcPct val="103400"/>
              </a:lnSpc>
              <a:spcBef>
                <a:spcPts val="95"/>
              </a:spcBef>
            </a:pPr>
            <a:r>
              <a:rPr lang="en-US" sz="850" b="0" dirty="0">
                <a:solidFill>
                  <a:srgbClr val="B65341"/>
                </a:solidFill>
                <a:latin typeface="Tahoma"/>
                <a:cs typeface="Tahoma"/>
              </a:rPr>
              <a:t>Unaware of the application</a:t>
            </a:r>
            <a:br>
              <a:rPr lang="en-US" sz="850" b="0" dirty="0">
                <a:solidFill>
                  <a:srgbClr val="B65341"/>
                </a:solidFill>
                <a:latin typeface="Tahoma"/>
                <a:cs typeface="Tahoma"/>
              </a:rPr>
            </a:br>
            <a:r>
              <a:rPr lang="en-US" sz="850" b="0" dirty="0">
                <a:solidFill>
                  <a:srgbClr val="B65341"/>
                </a:solidFill>
                <a:latin typeface="Tahoma"/>
                <a:cs typeface="Tahoma"/>
              </a:rPr>
              <a:t>Good internet connection</a:t>
            </a:r>
            <a:br>
              <a:rPr lang="en-US" sz="850" b="0" dirty="0">
                <a:solidFill>
                  <a:srgbClr val="B65341"/>
                </a:solidFill>
                <a:latin typeface="Tahoma"/>
                <a:cs typeface="Tahoma"/>
              </a:rPr>
            </a:br>
            <a:endParaRPr sz="850" dirty="0">
              <a:latin typeface="Tahoma"/>
              <a:cs typeface="Tahoma"/>
            </a:endParaRPr>
          </a:p>
        </p:txBody>
      </p:sp>
      <p:pic>
        <p:nvPicPr>
          <p:cNvPr id="1028" name="Picture 4" descr="Risk Images – Browse 2,908,655 Stock Photos, Vectors, and ...">
            <a:extLst>
              <a:ext uri="{FF2B5EF4-FFF2-40B4-BE49-F238E27FC236}">
                <a16:creationId xmlns:a16="http://schemas.microsoft.com/office/drawing/2014/main" id="{5599A5BF-D902-130C-4D6D-983445E8C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747" y="684187"/>
            <a:ext cx="2639403" cy="187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358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12" y="0"/>
            <a:ext cx="5845810" cy="3288029"/>
            <a:chOff x="1512" y="0"/>
            <a:chExt cx="5845810" cy="328802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5" y="8"/>
              <a:ext cx="5845237" cy="328793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11" y="0"/>
              <a:ext cx="5845810" cy="3288029"/>
            </a:xfrm>
            <a:custGeom>
              <a:avLst/>
              <a:gdLst/>
              <a:ahLst/>
              <a:cxnLst/>
              <a:rect l="l" t="t" r="r" b="b"/>
              <a:pathLst>
                <a:path w="5845810" h="3288029">
                  <a:moveTo>
                    <a:pt x="112636" y="0"/>
                  </a:moveTo>
                  <a:lnTo>
                    <a:pt x="0" y="0"/>
                  </a:lnTo>
                  <a:lnTo>
                    <a:pt x="0" y="913320"/>
                  </a:lnTo>
                  <a:lnTo>
                    <a:pt x="112636" y="913320"/>
                  </a:lnTo>
                  <a:lnTo>
                    <a:pt x="112636" y="0"/>
                  </a:lnTo>
                  <a:close/>
                </a:path>
                <a:path w="5845810" h="3288029">
                  <a:moveTo>
                    <a:pt x="5845238" y="3175444"/>
                  </a:moveTo>
                  <a:lnTo>
                    <a:pt x="0" y="3175444"/>
                  </a:lnTo>
                  <a:lnTo>
                    <a:pt x="0" y="3287953"/>
                  </a:lnTo>
                  <a:lnTo>
                    <a:pt x="5845238" y="3287953"/>
                  </a:lnTo>
                  <a:lnTo>
                    <a:pt x="5845238" y="3175444"/>
                  </a:lnTo>
                  <a:close/>
                </a:path>
                <a:path w="5845810" h="3288029">
                  <a:moveTo>
                    <a:pt x="5845238" y="12"/>
                  </a:moveTo>
                  <a:lnTo>
                    <a:pt x="5739600" y="12"/>
                  </a:lnTo>
                  <a:lnTo>
                    <a:pt x="5739600" y="453618"/>
                  </a:lnTo>
                  <a:lnTo>
                    <a:pt x="5845238" y="453618"/>
                  </a:lnTo>
                  <a:lnTo>
                    <a:pt x="5845238" y="12"/>
                  </a:lnTo>
                  <a:close/>
                </a:path>
              </a:pathLst>
            </a:custGeom>
            <a:solidFill>
              <a:srgbClr val="DB74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873" y="222138"/>
            <a:ext cx="2907665" cy="4724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305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215"/>
              </a:spcBef>
            </a:pPr>
            <a:r>
              <a:rPr sz="1600" spc="210" dirty="0"/>
              <a:t>CUSTOMER</a:t>
            </a:r>
            <a:r>
              <a:rPr sz="1600" spc="185" dirty="0"/>
              <a:t> </a:t>
            </a:r>
            <a:r>
              <a:rPr sz="1600" spc="254" dirty="0"/>
              <a:t>EXPERIENCE</a:t>
            </a:r>
            <a:endParaRPr sz="1600"/>
          </a:p>
        </p:txBody>
      </p:sp>
      <p:grpSp>
        <p:nvGrpSpPr>
          <p:cNvPr id="6" name="object 6"/>
          <p:cNvGrpSpPr/>
          <p:nvPr/>
        </p:nvGrpSpPr>
        <p:grpSpPr>
          <a:xfrm>
            <a:off x="226052" y="781479"/>
            <a:ext cx="2907665" cy="1628775"/>
            <a:chOff x="226052" y="781479"/>
            <a:chExt cx="2907665" cy="1628775"/>
          </a:xfrm>
        </p:grpSpPr>
        <p:sp>
          <p:nvSpPr>
            <p:cNvPr id="7" name="object 7"/>
            <p:cNvSpPr/>
            <p:nvPr/>
          </p:nvSpPr>
          <p:spPr>
            <a:xfrm>
              <a:off x="226052" y="781479"/>
              <a:ext cx="2907665" cy="1628775"/>
            </a:xfrm>
            <a:custGeom>
              <a:avLst/>
              <a:gdLst/>
              <a:ahLst/>
              <a:cxnLst/>
              <a:rect l="l" t="t" r="r" b="b"/>
              <a:pathLst>
                <a:path w="2907665" h="1628775">
                  <a:moveTo>
                    <a:pt x="2907383" y="0"/>
                  </a:moveTo>
                  <a:lnTo>
                    <a:pt x="0" y="0"/>
                  </a:lnTo>
                  <a:lnTo>
                    <a:pt x="0" y="1628738"/>
                  </a:lnTo>
                  <a:lnTo>
                    <a:pt x="2907383" y="1628738"/>
                  </a:lnTo>
                  <a:lnTo>
                    <a:pt x="29073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559" y="1040928"/>
              <a:ext cx="165686" cy="9844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410209" marR="250825" indent="-211454">
              <a:lnSpc>
                <a:spcPct val="100000"/>
              </a:lnSpc>
              <a:spcBef>
                <a:spcPts val="615"/>
              </a:spcBef>
            </a:pPr>
            <a:r>
              <a:rPr spc="10" dirty="0"/>
              <a:t>Immerse</a:t>
            </a:r>
            <a:r>
              <a:rPr spc="55" dirty="0"/>
              <a:t> </a:t>
            </a:r>
            <a:r>
              <a:rPr spc="10" dirty="0"/>
              <a:t>your</a:t>
            </a:r>
            <a:r>
              <a:rPr spc="60" dirty="0"/>
              <a:t> </a:t>
            </a:r>
            <a:r>
              <a:rPr spc="10" dirty="0"/>
              <a:t>customers</a:t>
            </a:r>
            <a:r>
              <a:rPr spc="60" dirty="0"/>
              <a:t> </a:t>
            </a:r>
            <a:r>
              <a:rPr spc="10" dirty="0"/>
              <a:t>in</a:t>
            </a:r>
            <a:r>
              <a:rPr spc="60" dirty="0"/>
              <a:t> </a:t>
            </a:r>
            <a:r>
              <a:rPr spc="80" dirty="0"/>
              <a:t>a</a:t>
            </a:r>
            <a:r>
              <a:rPr spc="60" dirty="0"/>
              <a:t> </a:t>
            </a:r>
            <a:r>
              <a:rPr spc="-10" dirty="0"/>
              <a:t>captivating </a:t>
            </a:r>
            <a:r>
              <a:rPr spc="10" dirty="0"/>
              <a:t>experience</a:t>
            </a:r>
            <a:r>
              <a:rPr spc="80" dirty="0"/>
              <a:t> </a:t>
            </a:r>
            <a:r>
              <a:rPr spc="10" dirty="0"/>
              <a:t>that</a:t>
            </a:r>
            <a:r>
              <a:rPr spc="80" dirty="0"/>
              <a:t> </a:t>
            </a:r>
            <a:r>
              <a:rPr spc="10" dirty="0"/>
              <a:t>brings</a:t>
            </a:r>
            <a:r>
              <a:rPr spc="80" dirty="0"/>
              <a:t> </a:t>
            </a:r>
            <a:r>
              <a:rPr spc="10" dirty="0"/>
              <a:t>menus</a:t>
            </a:r>
            <a:r>
              <a:rPr spc="80" dirty="0"/>
              <a:t> </a:t>
            </a:r>
            <a:r>
              <a:rPr spc="10" dirty="0"/>
              <a:t>to</a:t>
            </a:r>
            <a:r>
              <a:rPr spc="80" dirty="0"/>
              <a:t> </a:t>
            </a:r>
            <a:r>
              <a:rPr spc="-10" dirty="0"/>
              <a:t>life.</a:t>
            </a:r>
          </a:p>
          <a:p>
            <a:pPr marL="201295" marR="254000" indent="-635" algn="ctr">
              <a:lnSpc>
                <a:spcPct val="100899"/>
              </a:lnSpc>
              <a:spcBef>
                <a:spcPts val="10"/>
              </a:spcBef>
            </a:pPr>
            <a:r>
              <a:rPr spc="10" dirty="0"/>
              <a:t>Elevate</a:t>
            </a:r>
            <a:r>
              <a:rPr spc="75" dirty="0"/>
              <a:t> </a:t>
            </a:r>
            <a:r>
              <a:rPr spc="10" dirty="0"/>
              <a:t>the</a:t>
            </a:r>
            <a:r>
              <a:rPr spc="75" dirty="0"/>
              <a:t> </a:t>
            </a:r>
            <a:r>
              <a:rPr spc="10" dirty="0"/>
              <a:t>dining</a:t>
            </a:r>
            <a:r>
              <a:rPr spc="75" dirty="0"/>
              <a:t> </a:t>
            </a:r>
            <a:r>
              <a:rPr spc="10" dirty="0"/>
              <a:t>experience</a:t>
            </a:r>
            <a:r>
              <a:rPr spc="75" dirty="0"/>
              <a:t> </a:t>
            </a:r>
            <a:r>
              <a:rPr spc="-20" dirty="0"/>
              <a:t>with </a:t>
            </a:r>
            <a:r>
              <a:rPr spc="10" dirty="0"/>
              <a:t>interactive</a:t>
            </a:r>
            <a:r>
              <a:rPr spc="105" dirty="0"/>
              <a:t> </a:t>
            </a:r>
            <a:r>
              <a:rPr spc="10" dirty="0"/>
              <a:t>digital</a:t>
            </a:r>
            <a:r>
              <a:rPr spc="105" dirty="0"/>
              <a:t> </a:t>
            </a:r>
            <a:r>
              <a:rPr spc="10" dirty="0"/>
              <a:t>content,</a:t>
            </a:r>
            <a:r>
              <a:rPr spc="105" dirty="0"/>
              <a:t> </a:t>
            </a:r>
            <a:r>
              <a:rPr spc="-10" dirty="0"/>
              <a:t>personalized </a:t>
            </a:r>
            <a:r>
              <a:rPr spc="20" dirty="0"/>
              <a:t>recommendations,</a:t>
            </a:r>
            <a:r>
              <a:rPr spc="110" dirty="0"/>
              <a:t> </a:t>
            </a:r>
            <a:r>
              <a:rPr spc="50" dirty="0"/>
              <a:t>and</a:t>
            </a:r>
            <a:r>
              <a:rPr spc="114" dirty="0"/>
              <a:t> </a:t>
            </a:r>
            <a:r>
              <a:rPr spc="20" dirty="0"/>
              <a:t>engaging</a:t>
            </a:r>
            <a:r>
              <a:rPr spc="110" dirty="0"/>
              <a:t> </a:t>
            </a:r>
            <a:r>
              <a:rPr spc="-10" dirty="0"/>
              <a:t>visuals.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12" y="0"/>
            <a:ext cx="5845810" cy="3288029"/>
            <a:chOff x="1512" y="0"/>
            <a:chExt cx="5845810" cy="328802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5" y="8"/>
              <a:ext cx="5845237" cy="328793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11" y="0"/>
              <a:ext cx="5845810" cy="3288029"/>
            </a:xfrm>
            <a:custGeom>
              <a:avLst/>
              <a:gdLst/>
              <a:ahLst/>
              <a:cxnLst/>
              <a:rect l="l" t="t" r="r" b="b"/>
              <a:pathLst>
                <a:path w="5845810" h="3288029">
                  <a:moveTo>
                    <a:pt x="112636" y="0"/>
                  </a:moveTo>
                  <a:lnTo>
                    <a:pt x="0" y="0"/>
                  </a:lnTo>
                  <a:lnTo>
                    <a:pt x="0" y="913320"/>
                  </a:lnTo>
                  <a:lnTo>
                    <a:pt x="112636" y="913320"/>
                  </a:lnTo>
                  <a:lnTo>
                    <a:pt x="112636" y="0"/>
                  </a:lnTo>
                  <a:close/>
                </a:path>
                <a:path w="5845810" h="3288029">
                  <a:moveTo>
                    <a:pt x="5845238" y="3175444"/>
                  </a:moveTo>
                  <a:lnTo>
                    <a:pt x="0" y="3175444"/>
                  </a:lnTo>
                  <a:lnTo>
                    <a:pt x="0" y="3287953"/>
                  </a:lnTo>
                  <a:lnTo>
                    <a:pt x="5845238" y="3287953"/>
                  </a:lnTo>
                  <a:lnTo>
                    <a:pt x="5845238" y="3175444"/>
                  </a:lnTo>
                  <a:close/>
                </a:path>
                <a:path w="5845810" h="3288029">
                  <a:moveTo>
                    <a:pt x="5845238" y="12"/>
                  </a:moveTo>
                  <a:lnTo>
                    <a:pt x="5739600" y="12"/>
                  </a:lnTo>
                  <a:lnTo>
                    <a:pt x="5739600" y="453618"/>
                  </a:lnTo>
                  <a:lnTo>
                    <a:pt x="5845238" y="453618"/>
                  </a:lnTo>
                  <a:lnTo>
                    <a:pt x="5845238" y="12"/>
                  </a:lnTo>
                  <a:close/>
                </a:path>
              </a:pathLst>
            </a:custGeom>
            <a:solidFill>
              <a:srgbClr val="DB74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873" y="222138"/>
            <a:ext cx="2907665" cy="4724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115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245"/>
              </a:spcBef>
            </a:pPr>
            <a:r>
              <a:rPr sz="1400" spc="185" dirty="0"/>
              <a:t>IMPLEMENTATION </a:t>
            </a:r>
            <a:r>
              <a:rPr sz="1400" spc="195" dirty="0"/>
              <a:t>PROCESS</a:t>
            </a:r>
            <a:endParaRPr sz="1400"/>
          </a:p>
        </p:txBody>
      </p:sp>
      <p:grpSp>
        <p:nvGrpSpPr>
          <p:cNvPr id="6" name="object 6"/>
          <p:cNvGrpSpPr/>
          <p:nvPr/>
        </p:nvGrpSpPr>
        <p:grpSpPr>
          <a:xfrm>
            <a:off x="226052" y="781479"/>
            <a:ext cx="2907665" cy="1628775"/>
            <a:chOff x="226052" y="781479"/>
            <a:chExt cx="2907665" cy="1628775"/>
          </a:xfrm>
        </p:grpSpPr>
        <p:sp>
          <p:nvSpPr>
            <p:cNvPr id="7" name="object 7"/>
            <p:cNvSpPr/>
            <p:nvPr/>
          </p:nvSpPr>
          <p:spPr>
            <a:xfrm>
              <a:off x="226052" y="781479"/>
              <a:ext cx="2907665" cy="1628775"/>
            </a:xfrm>
            <a:custGeom>
              <a:avLst/>
              <a:gdLst/>
              <a:ahLst/>
              <a:cxnLst/>
              <a:rect l="l" t="t" r="r" b="b"/>
              <a:pathLst>
                <a:path w="2907665" h="1628775">
                  <a:moveTo>
                    <a:pt x="2907383" y="0"/>
                  </a:moveTo>
                  <a:lnTo>
                    <a:pt x="0" y="0"/>
                  </a:lnTo>
                  <a:lnTo>
                    <a:pt x="0" y="1628738"/>
                  </a:lnTo>
                  <a:lnTo>
                    <a:pt x="2907383" y="1628738"/>
                  </a:lnTo>
                  <a:lnTo>
                    <a:pt x="29073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2366" y="922972"/>
              <a:ext cx="43180" cy="1117600"/>
            </a:xfrm>
            <a:custGeom>
              <a:avLst/>
              <a:gdLst/>
              <a:ahLst/>
              <a:cxnLst/>
              <a:rect l="l" t="t" r="r" b="b"/>
              <a:pathLst>
                <a:path w="43179" h="1117600">
                  <a:moveTo>
                    <a:pt x="42621" y="1094587"/>
                  </a:moveTo>
                  <a:lnTo>
                    <a:pt x="22720" y="1074661"/>
                  </a:lnTo>
                  <a:lnTo>
                    <a:pt x="19900" y="1074661"/>
                  </a:lnTo>
                  <a:lnTo>
                    <a:pt x="0" y="1094587"/>
                  </a:lnTo>
                  <a:lnTo>
                    <a:pt x="0" y="1097381"/>
                  </a:lnTo>
                  <a:lnTo>
                    <a:pt x="19900" y="1117282"/>
                  </a:lnTo>
                  <a:lnTo>
                    <a:pt x="22720" y="1117282"/>
                  </a:lnTo>
                  <a:lnTo>
                    <a:pt x="42621" y="1097381"/>
                  </a:lnTo>
                  <a:lnTo>
                    <a:pt x="42621" y="1095971"/>
                  </a:lnTo>
                  <a:lnTo>
                    <a:pt x="42621" y="1094587"/>
                  </a:lnTo>
                  <a:close/>
                </a:path>
                <a:path w="43179" h="1117600">
                  <a:moveTo>
                    <a:pt x="42621" y="939317"/>
                  </a:moveTo>
                  <a:lnTo>
                    <a:pt x="22720" y="919403"/>
                  </a:lnTo>
                  <a:lnTo>
                    <a:pt x="19900" y="919403"/>
                  </a:lnTo>
                  <a:lnTo>
                    <a:pt x="0" y="939317"/>
                  </a:lnTo>
                  <a:lnTo>
                    <a:pt x="0" y="942111"/>
                  </a:lnTo>
                  <a:lnTo>
                    <a:pt x="19900" y="962025"/>
                  </a:lnTo>
                  <a:lnTo>
                    <a:pt x="22720" y="962025"/>
                  </a:lnTo>
                  <a:lnTo>
                    <a:pt x="42621" y="942111"/>
                  </a:lnTo>
                  <a:lnTo>
                    <a:pt x="42621" y="940714"/>
                  </a:lnTo>
                  <a:lnTo>
                    <a:pt x="42621" y="939317"/>
                  </a:lnTo>
                  <a:close/>
                </a:path>
                <a:path w="43179" h="1117600">
                  <a:moveTo>
                    <a:pt x="42621" y="787095"/>
                  </a:moveTo>
                  <a:lnTo>
                    <a:pt x="22720" y="767181"/>
                  </a:lnTo>
                  <a:lnTo>
                    <a:pt x="19900" y="767181"/>
                  </a:lnTo>
                  <a:lnTo>
                    <a:pt x="0" y="787095"/>
                  </a:lnTo>
                  <a:lnTo>
                    <a:pt x="0" y="789889"/>
                  </a:lnTo>
                  <a:lnTo>
                    <a:pt x="19900" y="809815"/>
                  </a:lnTo>
                  <a:lnTo>
                    <a:pt x="22720" y="809815"/>
                  </a:lnTo>
                  <a:lnTo>
                    <a:pt x="42621" y="789889"/>
                  </a:lnTo>
                  <a:lnTo>
                    <a:pt x="42621" y="788492"/>
                  </a:lnTo>
                  <a:lnTo>
                    <a:pt x="42621" y="787095"/>
                  </a:lnTo>
                  <a:close/>
                </a:path>
                <a:path w="43179" h="1117600">
                  <a:moveTo>
                    <a:pt x="42621" y="634873"/>
                  </a:moveTo>
                  <a:lnTo>
                    <a:pt x="22720" y="614959"/>
                  </a:lnTo>
                  <a:lnTo>
                    <a:pt x="19900" y="614959"/>
                  </a:lnTo>
                  <a:lnTo>
                    <a:pt x="0" y="634873"/>
                  </a:lnTo>
                  <a:lnTo>
                    <a:pt x="0" y="637667"/>
                  </a:lnTo>
                  <a:lnTo>
                    <a:pt x="19900" y="657593"/>
                  </a:lnTo>
                  <a:lnTo>
                    <a:pt x="22720" y="657593"/>
                  </a:lnTo>
                  <a:lnTo>
                    <a:pt x="42621" y="637667"/>
                  </a:lnTo>
                  <a:lnTo>
                    <a:pt x="42621" y="636270"/>
                  </a:lnTo>
                  <a:lnTo>
                    <a:pt x="42621" y="634873"/>
                  </a:lnTo>
                  <a:close/>
                </a:path>
                <a:path w="43179" h="1117600">
                  <a:moveTo>
                    <a:pt x="42621" y="479615"/>
                  </a:moveTo>
                  <a:lnTo>
                    <a:pt x="22720" y="459689"/>
                  </a:lnTo>
                  <a:lnTo>
                    <a:pt x="19900" y="459689"/>
                  </a:lnTo>
                  <a:lnTo>
                    <a:pt x="0" y="479615"/>
                  </a:lnTo>
                  <a:lnTo>
                    <a:pt x="0" y="482409"/>
                  </a:lnTo>
                  <a:lnTo>
                    <a:pt x="19900" y="502323"/>
                  </a:lnTo>
                  <a:lnTo>
                    <a:pt x="22720" y="502323"/>
                  </a:lnTo>
                  <a:lnTo>
                    <a:pt x="42621" y="482409"/>
                  </a:lnTo>
                  <a:lnTo>
                    <a:pt x="42621" y="481012"/>
                  </a:lnTo>
                  <a:lnTo>
                    <a:pt x="42621" y="479615"/>
                  </a:lnTo>
                  <a:close/>
                </a:path>
                <a:path w="43179" h="1117600">
                  <a:moveTo>
                    <a:pt x="42621" y="327393"/>
                  </a:moveTo>
                  <a:lnTo>
                    <a:pt x="22720" y="307479"/>
                  </a:lnTo>
                  <a:lnTo>
                    <a:pt x="19900" y="307479"/>
                  </a:lnTo>
                  <a:lnTo>
                    <a:pt x="0" y="327393"/>
                  </a:lnTo>
                  <a:lnTo>
                    <a:pt x="0" y="330187"/>
                  </a:lnTo>
                  <a:lnTo>
                    <a:pt x="19900" y="350100"/>
                  </a:lnTo>
                  <a:lnTo>
                    <a:pt x="22720" y="350100"/>
                  </a:lnTo>
                  <a:lnTo>
                    <a:pt x="42621" y="330187"/>
                  </a:lnTo>
                  <a:lnTo>
                    <a:pt x="42621" y="328790"/>
                  </a:lnTo>
                  <a:lnTo>
                    <a:pt x="42621" y="327393"/>
                  </a:lnTo>
                  <a:close/>
                </a:path>
                <a:path w="43179" h="1117600">
                  <a:moveTo>
                    <a:pt x="42621" y="172123"/>
                  </a:moveTo>
                  <a:lnTo>
                    <a:pt x="22720" y="152209"/>
                  </a:lnTo>
                  <a:lnTo>
                    <a:pt x="19900" y="152209"/>
                  </a:lnTo>
                  <a:lnTo>
                    <a:pt x="0" y="172123"/>
                  </a:lnTo>
                  <a:lnTo>
                    <a:pt x="0" y="174917"/>
                  </a:lnTo>
                  <a:lnTo>
                    <a:pt x="19900" y="194843"/>
                  </a:lnTo>
                  <a:lnTo>
                    <a:pt x="22720" y="194843"/>
                  </a:lnTo>
                  <a:lnTo>
                    <a:pt x="42621" y="174917"/>
                  </a:lnTo>
                  <a:lnTo>
                    <a:pt x="42621" y="173532"/>
                  </a:lnTo>
                  <a:lnTo>
                    <a:pt x="42621" y="172123"/>
                  </a:lnTo>
                  <a:close/>
                </a:path>
                <a:path w="43179" h="1117600">
                  <a:moveTo>
                    <a:pt x="42621" y="19913"/>
                  </a:moveTo>
                  <a:lnTo>
                    <a:pt x="22720" y="0"/>
                  </a:lnTo>
                  <a:lnTo>
                    <a:pt x="19900" y="0"/>
                  </a:lnTo>
                  <a:lnTo>
                    <a:pt x="0" y="19913"/>
                  </a:lnTo>
                  <a:lnTo>
                    <a:pt x="0" y="22707"/>
                  </a:lnTo>
                  <a:lnTo>
                    <a:pt x="19900" y="42621"/>
                  </a:lnTo>
                  <a:lnTo>
                    <a:pt x="22720" y="42621"/>
                  </a:lnTo>
                  <a:lnTo>
                    <a:pt x="42621" y="22707"/>
                  </a:lnTo>
                  <a:lnTo>
                    <a:pt x="42621" y="21310"/>
                  </a:lnTo>
                  <a:lnTo>
                    <a:pt x="42621" y="19913"/>
                  </a:lnTo>
                  <a:close/>
                </a:path>
              </a:pathLst>
            </a:custGeom>
            <a:solidFill>
              <a:srgbClr val="B653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73685" marR="1265555">
              <a:lnSpc>
                <a:spcPct val="100899"/>
              </a:lnSpc>
              <a:spcBef>
                <a:spcPts val="605"/>
              </a:spcBef>
            </a:pPr>
            <a:r>
              <a:rPr spc="-35" dirty="0">
                <a:latin typeface="Verdana"/>
                <a:cs typeface="Verdana"/>
              </a:rPr>
              <a:t>Onboarding</a:t>
            </a:r>
            <a:r>
              <a:rPr spc="-40" dirty="0">
                <a:latin typeface="Verdana"/>
                <a:cs typeface="Verdana"/>
              </a:rPr>
              <a:t> </a:t>
            </a:r>
            <a:r>
              <a:rPr spc="-25" dirty="0">
                <a:latin typeface="Verdana"/>
                <a:cs typeface="Verdana"/>
              </a:rPr>
              <a:t>and</a:t>
            </a:r>
            <a:r>
              <a:rPr spc="-35" dirty="0">
                <a:latin typeface="Verdana"/>
                <a:cs typeface="Verdana"/>
              </a:rPr>
              <a:t> </a:t>
            </a:r>
            <a:r>
              <a:rPr spc="-45" dirty="0">
                <a:latin typeface="Verdana"/>
                <a:cs typeface="Verdana"/>
              </a:rPr>
              <a:t>Setup Training </a:t>
            </a:r>
            <a:r>
              <a:rPr spc="-10" dirty="0">
                <a:latin typeface="Verdana"/>
                <a:cs typeface="Verdana"/>
              </a:rPr>
              <a:t>Sessions </a:t>
            </a:r>
            <a:r>
              <a:rPr spc="-55" dirty="0">
                <a:latin typeface="Verdana"/>
                <a:cs typeface="Verdana"/>
              </a:rPr>
              <a:t>Integration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spc="-60" dirty="0">
                <a:latin typeface="Verdana"/>
                <a:cs typeface="Verdana"/>
              </a:rPr>
              <a:t>with</a:t>
            </a:r>
            <a:r>
              <a:rPr spc="-20" dirty="0">
                <a:latin typeface="Verdana"/>
                <a:cs typeface="Verdana"/>
              </a:rPr>
              <a:t> </a:t>
            </a:r>
            <a:r>
              <a:rPr spc="-35" dirty="0">
                <a:latin typeface="Verdana"/>
                <a:cs typeface="Verdana"/>
              </a:rPr>
              <a:t>Menus</a:t>
            </a:r>
          </a:p>
          <a:p>
            <a:pPr marL="273685">
              <a:lnSpc>
                <a:spcPts val="1200"/>
              </a:lnSpc>
            </a:pPr>
            <a:r>
              <a:rPr spc="-60" dirty="0">
                <a:latin typeface="Verdana"/>
                <a:cs typeface="Verdana"/>
              </a:rPr>
              <a:t>Testing</a:t>
            </a:r>
            <a:r>
              <a:rPr spc="-40" dirty="0">
                <a:latin typeface="Verdana"/>
                <a:cs typeface="Verdana"/>
              </a:rPr>
              <a:t> </a:t>
            </a:r>
            <a:r>
              <a:rPr spc="-25" dirty="0">
                <a:latin typeface="Verdana"/>
                <a:cs typeface="Verdana"/>
              </a:rPr>
              <a:t>and</a:t>
            </a:r>
            <a:r>
              <a:rPr spc="-35" dirty="0">
                <a:latin typeface="Verdana"/>
                <a:cs typeface="Verdana"/>
              </a:rPr>
              <a:t> </a:t>
            </a:r>
            <a:r>
              <a:rPr spc="-40" dirty="0">
                <a:latin typeface="Verdana"/>
                <a:cs typeface="Verdana"/>
              </a:rPr>
              <a:t>Quality</a:t>
            </a:r>
            <a:r>
              <a:rPr spc="-3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Assurance</a:t>
            </a:r>
          </a:p>
          <a:p>
            <a:pPr marL="273685" marR="1205865" algn="just">
              <a:lnSpc>
                <a:spcPct val="100000"/>
              </a:lnSpc>
              <a:spcBef>
                <a:spcPts val="25"/>
              </a:spcBef>
            </a:pPr>
            <a:r>
              <a:rPr spc="-45" dirty="0">
                <a:latin typeface="Verdana"/>
                <a:cs typeface="Verdana"/>
              </a:rPr>
              <a:t>Launch</a:t>
            </a:r>
            <a:r>
              <a:rPr spc="-40" dirty="0">
                <a:latin typeface="Verdana"/>
                <a:cs typeface="Verdana"/>
              </a:rPr>
              <a:t> </a:t>
            </a:r>
            <a:r>
              <a:rPr spc="-30" dirty="0">
                <a:latin typeface="Verdana"/>
                <a:cs typeface="Verdana"/>
              </a:rPr>
              <a:t>and</a:t>
            </a:r>
            <a:r>
              <a:rPr spc="-40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Promotion </a:t>
            </a:r>
            <a:r>
              <a:rPr spc="-50" dirty="0">
                <a:latin typeface="Verdana"/>
                <a:cs typeface="Verdana"/>
              </a:rPr>
              <a:t>Customer</a:t>
            </a:r>
            <a:r>
              <a:rPr spc="-25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Engagement </a:t>
            </a:r>
            <a:r>
              <a:rPr spc="-40" dirty="0">
                <a:latin typeface="Verdana"/>
                <a:cs typeface="Verdana"/>
              </a:rPr>
              <a:t>Monitoring </a:t>
            </a:r>
            <a:r>
              <a:rPr spc="-20" dirty="0">
                <a:latin typeface="Verdana"/>
                <a:cs typeface="Verdana"/>
              </a:rPr>
              <a:t>and</a:t>
            </a:r>
            <a:r>
              <a:rPr spc="-40" dirty="0">
                <a:latin typeface="Verdana"/>
                <a:cs typeface="Verdana"/>
              </a:rPr>
              <a:t> Support</a:t>
            </a:r>
          </a:p>
          <a:p>
            <a:pPr marL="273685" algn="just">
              <a:lnSpc>
                <a:spcPct val="100000"/>
              </a:lnSpc>
              <a:spcBef>
                <a:spcPts val="15"/>
              </a:spcBef>
            </a:pPr>
            <a:r>
              <a:rPr spc="-35" dirty="0">
                <a:latin typeface="Verdana"/>
                <a:cs typeface="Verdana"/>
              </a:rPr>
              <a:t>Updates</a:t>
            </a:r>
            <a:r>
              <a:rPr spc="-45" dirty="0">
                <a:latin typeface="Verdana"/>
                <a:cs typeface="Verdana"/>
              </a:rPr>
              <a:t> </a:t>
            </a:r>
            <a:r>
              <a:rPr spc="-20" dirty="0">
                <a:latin typeface="Verdana"/>
                <a:cs typeface="Verdana"/>
              </a:rPr>
              <a:t>and</a:t>
            </a:r>
            <a:r>
              <a:rPr spc="-45" dirty="0">
                <a:latin typeface="Verdana"/>
                <a:cs typeface="Verdana"/>
              </a:rPr>
              <a:t> </a:t>
            </a:r>
            <a:r>
              <a:rPr spc="-55" dirty="0">
                <a:latin typeface="Verdana"/>
                <a:cs typeface="Verdana"/>
              </a:rPr>
              <a:t>Future</a:t>
            </a:r>
            <a:r>
              <a:rPr spc="-40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Enhancements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12" y="0"/>
            <a:ext cx="5845810" cy="3288029"/>
            <a:chOff x="1512" y="0"/>
            <a:chExt cx="5845810" cy="328802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5" y="8"/>
              <a:ext cx="5845237" cy="328793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11" y="0"/>
              <a:ext cx="5845810" cy="3288029"/>
            </a:xfrm>
            <a:custGeom>
              <a:avLst/>
              <a:gdLst/>
              <a:ahLst/>
              <a:cxnLst/>
              <a:rect l="l" t="t" r="r" b="b"/>
              <a:pathLst>
                <a:path w="5845810" h="3288029">
                  <a:moveTo>
                    <a:pt x="112636" y="0"/>
                  </a:moveTo>
                  <a:lnTo>
                    <a:pt x="0" y="0"/>
                  </a:lnTo>
                  <a:lnTo>
                    <a:pt x="0" y="913320"/>
                  </a:lnTo>
                  <a:lnTo>
                    <a:pt x="112636" y="913320"/>
                  </a:lnTo>
                  <a:lnTo>
                    <a:pt x="112636" y="0"/>
                  </a:lnTo>
                  <a:close/>
                </a:path>
                <a:path w="5845810" h="3288029">
                  <a:moveTo>
                    <a:pt x="5845238" y="3175444"/>
                  </a:moveTo>
                  <a:lnTo>
                    <a:pt x="0" y="3175444"/>
                  </a:lnTo>
                  <a:lnTo>
                    <a:pt x="0" y="3287953"/>
                  </a:lnTo>
                  <a:lnTo>
                    <a:pt x="5845238" y="3287953"/>
                  </a:lnTo>
                  <a:lnTo>
                    <a:pt x="5845238" y="3175444"/>
                  </a:lnTo>
                  <a:close/>
                </a:path>
                <a:path w="5845810" h="3288029">
                  <a:moveTo>
                    <a:pt x="5845238" y="12"/>
                  </a:moveTo>
                  <a:lnTo>
                    <a:pt x="5739600" y="12"/>
                  </a:lnTo>
                  <a:lnTo>
                    <a:pt x="5739600" y="453618"/>
                  </a:lnTo>
                  <a:lnTo>
                    <a:pt x="5845238" y="453618"/>
                  </a:lnTo>
                  <a:lnTo>
                    <a:pt x="5845238" y="12"/>
                  </a:lnTo>
                  <a:close/>
                </a:path>
              </a:pathLst>
            </a:custGeom>
            <a:solidFill>
              <a:srgbClr val="DB74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873" y="221071"/>
            <a:ext cx="2907665" cy="4724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940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220"/>
              </a:spcBef>
            </a:pPr>
            <a:r>
              <a:rPr sz="1450" spc="185" dirty="0"/>
              <a:t>ROI</a:t>
            </a:r>
            <a:r>
              <a:rPr sz="1450" spc="160" dirty="0"/>
              <a:t> </a:t>
            </a:r>
            <a:r>
              <a:rPr sz="1450" spc="229" dirty="0"/>
              <a:t>AND</a:t>
            </a:r>
            <a:r>
              <a:rPr sz="1450" spc="160" dirty="0"/>
              <a:t> </a:t>
            </a:r>
            <a:r>
              <a:rPr sz="1450" spc="190" dirty="0"/>
              <a:t>BUSINESS</a:t>
            </a:r>
            <a:r>
              <a:rPr sz="1450" spc="160" dirty="0"/>
              <a:t> </a:t>
            </a:r>
            <a:r>
              <a:rPr sz="1450" spc="120" dirty="0"/>
              <a:t>IMPACT</a:t>
            </a:r>
            <a:endParaRPr sz="1450"/>
          </a:p>
        </p:txBody>
      </p:sp>
      <p:grpSp>
        <p:nvGrpSpPr>
          <p:cNvPr id="6" name="object 6"/>
          <p:cNvGrpSpPr/>
          <p:nvPr/>
        </p:nvGrpSpPr>
        <p:grpSpPr>
          <a:xfrm>
            <a:off x="226052" y="781479"/>
            <a:ext cx="2907665" cy="1628775"/>
            <a:chOff x="226052" y="781479"/>
            <a:chExt cx="2907665" cy="1628775"/>
          </a:xfrm>
        </p:grpSpPr>
        <p:sp>
          <p:nvSpPr>
            <p:cNvPr id="7" name="object 7"/>
            <p:cNvSpPr/>
            <p:nvPr/>
          </p:nvSpPr>
          <p:spPr>
            <a:xfrm>
              <a:off x="226052" y="781479"/>
              <a:ext cx="2907665" cy="1628775"/>
            </a:xfrm>
            <a:custGeom>
              <a:avLst/>
              <a:gdLst/>
              <a:ahLst/>
              <a:cxnLst/>
              <a:rect l="l" t="t" r="r" b="b"/>
              <a:pathLst>
                <a:path w="2907665" h="1628775">
                  <a:moveTo>
                    <a:pt x="2907383" y="0"/>
                  </a:moveTo>
                  <a:lnTo>
                    <a:pt x="0" y="0"/>
                  </a:lnTo>
                  <a:lnTo>
                    <a:pt x="0" y="1628750"/>
                  </a:lnTo>
                  <a:lnTo>
                    <a:pt x="2907383" y="1628750"/>
                  </a:lnTo>
                  <a:lnTo>
                    <a:pt x="29073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2366" y="922972"/>
              <a:ext cx="43180" cy="1270000"/>
            </a:xfrm>
            <a:custGeom>
              <a:avLst/>
              <a:gdLst/>
              <a:ahLst/>
              <a:cxnLst/>
              <a:rect l="l" t="t" r="r" b="b"/>
              <a:pathLst>
                <a:path w="43179" h="1270000">
                  <a:moveTo>
                    <a:pt x="42621" y="1246797"/>
                  </a:moveTo>
                  <a:lnTo>
                    <a:pt x="22720" y="1226883"/>
                  </a:lnTo>
                  <a:lnTo>
                    <a:pt x="19913" y="1226883"/>
                  </a:lnTo>
                  <a:lnTo>
                    <a:pt x="0" y="1246797"/>
                  </a:lnTo>
                  <a:lnTo>
                    <a:pt x="0" y="1249591"/>
                  </a:lnTo>
                  <a:lnTo>
                    <a:pt x="19913" y="1269504"/>
                  </a:lnTo>
                  <a:lnTo>
                    <a:pt x="22720" y="1269504"/>
                  </a:lnTo>
                  <a:lnTo>
                    <a:pt x="42621" y="1249591"/>
                  </a:lnTo>
                  <a:lnTo>
                    <a:pt x="42621" y="1248194"/>
                  </a:lnTo>
                  <a:lnTo>
                    <a:pt x="42621" y="1246797"/>
                  </a:lnTo>
                  <a:close/>
                </a:path>
                <a:path w="43179" h="1270000">
                  <a:moveTo>
                    <a:pt x="42621" y="939317"/>
                  </a:moveTo>
                  <a:lnTo>
                    <a:pt x="22720" y="919403"/>
                  </a:lnTo>
                  <a:lnTo>
                    <a:pt x="19913" y="919403"/>
                  </a:lnTo>
                  <a:lnTo>
                    <a:pt x="0" y="939317"/>
                  </a:lnTo>
                  <a:lnTo>
                    <a:pt x="0" y="942111"/>
                  </a:lnTo>
                  <a:lnTo>
                    <a:pt x="19913" y="962025"/>
                  </a:lnTo>
                  <a:lnTo>
                    <a:pt x="22720" y="962025"/>
                  </a:lnTo>
                  <a:lnTo>
                    <a:pt x="42621" y="942111"/>
                  </a:lnTo>
                  <a:lnTo>
                    <a:pt x="42621" y="940714"/>
                  </a:lnTo>
                  <a:lnTo>
                    <a:pt x="42621" y="939317"/>
                  </a:lnTo>
                  <a:close/>
                </a:path>
                <a:path w="43179" h="1270000">
                  <a:moveTo>
                    <a:pt x="42621" y="634873"/>
                  </a:moveTo>
                  <a:lnTo>
                    <a:pt x="22720" y="614959"/>
                  </a:lnTo>
                  <a:lnTo>
                    <a:pt x="19913" y="614959"/>
                  </a:lnTo>
                  <a:lnTo>
                    <a:pt x="0" y="634873"/>
                  </a:lnTo>
                  <a:lnTo>
                    <a:pt x="0" y="637667"/>
                  </a:lnTo>
                  <a:lnTo>
                    <a:pt x="19913" y="657593"/>
                  </a:lnTo>
                  <a:lnTo>
                    <a:pt x="22720" y="657593"/>
                  </a:lnTo>
                  <a:lnTo>
                    <a:pt x="42621" y="637667"/>
                  </a:lnTo>
                  <a:lnTo>
                    <a:pt x="42621" y="636270"/>
                  </a:lnTo>
                  <a:lnTo>
                    <a:pt x="42621" y="634873"/>
                  </a:lnTo>
                  <a:close/>
                </a:path>
                <a:path w="43179" h="1270000">
                  <a:moveTo>
                    <a:pt x="42621" y="327393"/>
                  </a:moveTo>
                  <a:lnTo>
                    <a:pt x="22720" y="307479"/>
                  </a:lnTo>
                  <a:lnTo>
                    <a:pt x="19913" y="307479"/>
                  </a:lnTo>
                  <a:lnTo>
                    <a:pt x="0" y="327393"/>
                  </a:lnTo>
                  <a:lnTo>
                    <a:pt x="0" y="330187"/>
                  </a:lnTo>
                  <a:lnTo>
                    <a:pt x="19913" y="350100"/>
                  </a:lnTo>
                  <a:lnTo>
                    <a:pt x="22720" y="350100"/>
                  </a:lnTo>
                  <a:lnTo>
                    <a:pt x="42621" y="330187"/>
                  </a:lnTo>
                  <a:lnTo>
                    <a:pt x="42621" y="328790"/>
                  </a:lnTo>
                  <a:lnTo>
                    <a:pt x="42621" y="327393"/>
                  </a:lnTo>
                  <a:close/>
                </a:path>
                <a:path w="43179" h="1270000">
                  <a:moveTo>
                    <a:pt x="42621" y="19913"/>
                  </a:moveTo>
                  <a:lnTo>
                    <a:pt x="22720" y="0"/>
                  </a:lnTo>
                  <a:lnTo>
                    <a:pt x="19913" y="0"/>
                  </a:lnTo>
                  <a:lnTo>
                    <a:pt x="0" y="19913"/>
                  </a:lnTo>
                  <a:lnTo>
                    <a:pt x="0" y="22707"/>
                  </a:lnTo>
                  <a:lnTo>
                    <a:pt x="19913" y="42621"/>
                  </a:lnTo>
                  <a:lnTo>
                    <a:pt x="22720" y="42621"/>
                  </a:lnTo>
                  <a:lnTo>
                    <a:pt x="42621" y="22707"/>
                  </a:lnTo>
                  <a:lnTo>
                    <a:pt x="42621" y="21310"/>
                  </a:lnTo>
                  <a:lnTo>
                    <a:pt x="42621" y="19913"/>
                  </a:lnTo>
                  <a:close/>
                </a:path>
              </a:pathLst>
            </a:custGeom>
            <a:solidFill>
              <a:srgbClr val="B653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273685" marR="172720">
              <a:lnSpc>
                <a:spcPct val="100000"/>
              </a:lnSpc>
              <a:spcBef>
                <a:spcPts val="615"/>
              </a:spcBef>
              <a:tabLst>
                <a:tab pos="883285" algn="l"/>
                <a:tab pos="1617980" algn="l"/>
                <a:tab pos="2481580" algn="l"/>
              </a:tabLst>
            </a:pPr>
            <a:r>
              <a:rPr spc="-10" dirty="0"/>
              <a:t>Elevate</a:t>
            </a:r>
            <a:r>
              <a:rPr dirty="0"/>
              <a:t>	</a:t>
            </a:r>
            <a:r>
              <a:rPr spc="-10" dirty="0"/>
              <a:t>customer</a:t>
            </a:r>
            <a:r>
              <a:rPr dirty="0"/>
              <a:t>	</a:t>
            </a:r>
            <a:r>
              <a:rPr spc="-10" dirty="0"/>
              <a:t>satisfaction</a:t>
            </a:r>
            <a:r>
              <a:rPr dirty="0"/>
              <a:t>	</a:t>
            </a:r>
            <a:r>
              <a:rPr spc="-20" dirty="0"/>
              <a:t>with </a:t>
            </a:r>
            <a:r>
              <a:rPr spc="10" dirty="0"/>
              <a:t>immersive</a:t>
            </a:r>
            <a:r>
              <a:rPr spc="70" dirty="0"/>
              <a:t> </a:t>
            </a:r>
            <a:r>
              <a:rPr spc="10" dirty="0"/>
              <a:t>3D</a:t>
            </a:r>
            <a:r>
              <a:rPr spc="70" dirty="0"/>
              <a:t> </a:t>
            </a:r>
            <a:r>
              <a:rPr spc="-10" dirty="0"/>
              <a:t>models.</a:t>
            </a:r>
          </a:p>
          <a:p>
            <a:pPr marL="273685" marR="172720">
              <a:lnSpc>
                <a:spcPct val="100000"/>
              </a:lnSpc>
              <a:spcBef>
                <a:spcPts val="20"/>
              </a:spcBef>
            </a:pPr>
            <a:r>
              <a:rPr dirty="0"/>
              <a:t>Streamline</a:t>
            </a:r>
            <a:r>
              <a:rPr spc="170" dirty="0"/>
              <a:t>  </a:t>
            </a:r>
            <a:r>
              <a:rPr dirty="0"/>
              <a:t>operations,</a:t>
            </a:r>
            <a:r>
              <a:rPr spc="175" dirty="0"/>
              <a:t>  </a:t>
            </a:r>
            <a:r>
              <a:rPr dirty="0"/>
              <a:t>reducing</a:t>
            </a:r>
            <a:r>
              <a:rPr spc="170" dirty="0"/>
              <a:t>  </a:t>
            </a:r>
            <a:r>
              <a:rPr spc="-10" dirty="0"/>
              <a:t>errors </a:t>
            </a:r>
            <a:r>
              <a:rPr spc="50" dirty="0"/>
              <a:t>and</a:t>
            </a:r>
            <a:r>
              <a:rPr spc="85" dirty="0"/>
              <a:t> </a:t>
            </a:r>
            <a:r>
              <a:rPr spc="20" dirty="0"/>
              <a:t>operational</a:t>
            </a:r>
            <a:r>
              <a:rPr spc="85" dirty="0"/>
              <a:t> </a:t>
            </a:r>
            <a:r>
              <a:rPr spc="-10" dirty="0"/>
              <a:t>costs.</a:t>
            </a:r>
          </a:p>
          <a:p>
            <a:pPr marL="273685" marR="172720">
              <a:lnSpc>
                <a:spcPct val="100000"/>
              </a:lnSpc>
              <a:spcBef>
                <a:spcPts val="25"/>
              </a:spcBef>
            </a:pPr>
            <a:r>
              <a:rPr dirty="0"/>
              <a:t>Gain</a:t>
            </a:r>
            <a:r>
              <a:rPr spc="105" dirty="0"/>
              <a:t>  </a:t>
            </a:r>
            <a:r>
              <a:rPr spc="80" dirty="0"/>
              <a:t>a</a:t>
            </a:r>
            <a:r>
              <a:rPr spc="105" dirty="0"/>
              <a:t>  </a:t>
            </a:r>
            <a:r>
              <a:rPr dirty="0"/>
              <a:t>competitive</a:t>
            </a:r>
            <a:r>
              <a:rPr spc="105" dirty="0"/>
              <a:t>  </a:t>
            </a:r>
            <a:r>
              <a:rPr spc="50" dirty="0"/>
              <a:t>advantage</a:t>
            </a:r>
            <a:r>
              <a:rPr spc="105" dirty="0"/>
              <a:t>  </a:t>
            </a:r>
            <a:r>
              <a:rPr spc="50" dirty="0"/>
              <a:t>as</a:t>
            </a:r>
            <a:r>
              <a:rPr spc="105" dirty="0"/>
              <a:t>  </a:t>
            </a:r>
            <a:r>
              <a:rPr spc="25" dirty="0"/>
              <a:t>an </a:t>
            </a:r>
            <a:r>
              <a:rPr spc="10" dirty="0"/>
              <a:t>innovative</a:t>
            </a:r>
            <a:r>
              <a:rPr spc="105" dirty="0"/>
              <a:t> </a:t>
            </a:r>
            <a:r>
              <a:rPr spc="10" dirty="0"/>
              <a:t>dining</a:t>
            </a:r>
            <a:r>
              <a:rPr spc="105" dirty="0"/>
              <a:t> </a:t>
            </a:r>
            <a:r>
              <a:rPr spc="-10" dirty="0"/>
              <a:t>destination.</a:t>
            </a:r>
          </a:p>
          <a:p>
            <a:pPr marL="273685" marR="172720">
              <a:lnSpc>
                <a:spcPts val="1220"/>
              </a:lnSpc>
              <a:spcBef>
                <a:spcPts val="20"/>
              </a:spcBef>
            </a:pPr>
            <a:r>
              <a:rPr dirty="0"/>
              <a:t>Utilize</a:t>
            </a:r>
            <a:r>
              <a:rPr spc="260" dirty="0"/>
              <a:t> </a:t>
            </a:r>
            <a:r>
              <a:rPr dirty="0"/>
              <a:t>MenuAR</a:t>
            </a:r>
            <a:r>
              <a:rPr spc="265" dirty="0"/>
              <a:t> </a:t>
            </a:r>
            <a:r>
              <a:rPr spc="50" dirty="0"/>
              <a:t>as</a:t>
            </a:r>
            <a:r>
              <a:rPr spc="260" dirty="0"/>
              <a:t> </a:t>
            </a:r>
            <a:r>
              <a:rPr spc="80" dirty="0"/>
              <a:t>a</a:t>
            </a:r>
            <a:r>
              <a:rPr spc="265" dirty="0"/>
              <a:t> </a:t>
            </a:r>
            <a:r>
              <a:rPr dirty="0"/>
              <a:t>marketing</a:t>
            </a:r>
            <a:r>
              <a:rPr spc="260" dirty="0"/>
              <a:t> </a:t>
            </a:r>
            <a:r>
              <a:rPr spc="-10" dirty="0"/>
              <a:t>magnet, </a:t>
            </a:r>
            <a:r>
              <a:rPr dirty="0"/>
              <a:t>driving</a:t>
            </a:r>
            <a:r>
              <a:rPr spc="20" dirty="0"/>
              <a:t> </a:t>
            </a:r>
            <a:r>
              <a:rPr spc="50" dirty="0"/>
              <a:t>foot</a:t>
            </a:r>
            <a:r>
              <a:rPr spc="20" dirty="0"/>
              <a:t> </a:t>
            </a:r>
            <a:r>
              <a:rPr spc="100" dirty="0"/>
              <a:t>trafic</a:t>
            </a:r>
            <a:r>
              <a:rPr spc="20" dirty="0"/>
              <a:t> </a:t>
            </a:r>
            <a:r>
              <a:rPr spc="50" dirty="0"/>
              <a:t>and</a:t>
            </a:r>
            <a:r>
              <a:rPr spc="20" dirty="0"/>
              <a:t> </a:t>
            </a:r>
            <a:r>
              <a:rPr spc="-10" dirty="0"/>
              <a:t>visibility.</a:t>
            </a:r>
          </a:p>
          <a:p>
            <a:pPr marL="273685">
              <a:lnSpc>
                <a:spcPts val="1155"/>
              </a:lnSpc>
              <a:tabLst>
                <a:tab pos="1064260" algn="l"/>
                <a:tab pos="1685925" algn="l"/>
                <a:tab pos="2255520" algn="l"/>
              </a:tabLst>
            </a:pPr>
            <a:r>
              <a:rPr spc="-10" dirty="0"/>
              <a:t>Experience</a:t>
            </a:r>
            <a:r>
              <a:rPr dirty="0"/>
              <a:t>	</a:t>
            </a:r>
            <a:r>
              <a:rPr spc="-10" dirty="0"/>
              <a:t>revenue</a:t>
            </a:r>
            <a:r>
              <a:rPr dirty="0"/>
              <a:t>	</a:t>
            </a:r>
            <a:r>
              <a:rPr spc="-10" dirty="0"/>
              <a:t>growth</a:t>
            </a:r>
            <a:r>
              <a:rPr dirty="0"/>
              <a:t>	</a:t>
            </a:r>
            <a:r>
              <a:rPr spc="-10" dirty="0"/>
              <a:t>through</a:t>
            </a:r>
          </a:p>
          <a:p>
            <a:pPr marL="273685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increased</a:t>
            </a:r>
            <a:r>
              <a:rPr spc="180" dirty="0"/>
              <a:t> </a:t>
            </a:r>
            <a:r>
              <a:rPr spc="-10" dirty="0"/>
              <a:t>engagement.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4169847" y="597353"/>
            <a:ext cx="1318260" cy="1191895"/>
            <a:chOff x="4169847" y="597353"/>
            <a:chExt cx="1318260" cy="1191895"/>
          </a:xfrm>
        </p:grpSpPr>
        <p:sp>
          <p:nvSpPr>
            <p:cNvPr id="11" name="object 11"/>
            <p:cNvSpPr/>
            <p:nvPr/>
          </p:nvSpPr>
          <p:spPr>
            <a:xfrm>
              <a:off x="4297466" y="1509985"/>
              <a:ext cx="189865" cy="259715"/>
            </a:xfrm>
            <a:custGeom>
              <a:avLst/>
              <a:gdLst/>
              <a:ahLst/>
              <a:cxnLst/>
              <a:rect l="l" t="t" r="r" b="b"/>
              <a:pathLst>
                <a:path w="189864" h="259714">
                  <a:moveTo>
                    <a:pt x="163586" y="0"/>
                  </a:moveTo>
                  <a:lnTo>
                    <a:pt x="25786" y="0"/>
                  </a:lnTo>
                  <a:lnTo>
                    <a:pt x="15751" y="2027"/>
                  </a:lnTo>
                  <a:lnTo>
                    <a:pt x="7555" y="7555"/>
                  </a:lnTo>
                  <a:lnTo>
                    <a:pt x="2027" y="15757"/>
                  </a:lnTo>
                  <a:lnTo>
                    <a:pt x="0" y="25801"/>
                  </a:lnTo>
                  <a:lnTo>
                    <a:pt x="0" y="259558"/>
                  </a:lnTo>
                  <a:lnTo>
                    <a:pt x="189372" y="259558"/>
                  </a:lnTo>
                  <a:lnTo>
                    <a:pt x="189372" y="25801"/>
                  </a:lnTo>
                  <a:lnTo>
                    <a:pt x="187344" y="15757"/>
                  </a:lnTo>
                  <a:lnTo>
                    <a:pt x="181817" y="7555"/>
                  </a:lnTo>
                  <a:lnTo>
                    <a:pt x="173620" y="2027"/>
                  </a:lnTo>
                  <a:lnTo>
                    <a:pt x="163586" y="0"/>
                  </a:lnTo>
                  <a:close/>
                </a:path>
              </a:pathLst>
            </a:custGeom>
            <a:solidFill>
              <a:srgbClr val="FFE2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88672" y="1369195"/>
              <a:ext cx="189865" cy="400685"/>
            </a:xfrm>
            <a:custGeom>
              <a:avLst/>
              <a:gdLst/>
              <a:ahLst/>
              <a:cxnLst/>
              <a:rect l="l" t="t" r="r" b="b"/>
              <a:pathLst>
                <a:path w="189864" h="400685">
                  <a:moveTo>
                    <a:pt x="163586" y="0"/>
                  </a:moveTo>
                  <a:lnTo>
                    <a:pt x="25786" y="0"/>
                  </a:lnTo>
                  <a:lnTo>
                    <a:pt x="15751" y="2027"/>
                  </a:lnTo>
                  <a:lnTo>
                    <a:pt x="7555" y="7554"/>
                  </a:lnTo>
                  <a:lnTo>
                    <a:pt x="2027" y="15751"/>
                  </a:lnTo>
                  <a:lnTo>
                    <a:pt x="0" y="25789"/>
                  </a:lnTo>
                  <a:lnTo>
                    <a:pt x="0" y="400348"/>
                  </a:lnTo>
                  <a:lnTo>
                    <a:pt x="189372" y="400348"/>
                  </a:lnTo>
                  <a:lnTo>
                    <a:pt x="189372" y="25789"/>
                  </a:lnTo>
                  <a:lnTo>
                    <a:pt x="187344" y="15751"/>
                  </a:lnTo>
                  <a:lnTo>
                    <a:pt x="181817" y="7554"/>
                  </a:lnTo>
                  <a:lnTo>
                    <a:pt x="173620" y="2027"/>
                  </a:lnTo>
                  <a:lnTo>
                    <a:pt x="163586" y="0"/>
                  </a:lnTo>
                  <a:close/>
                </a:path>
              </a:pathLst>
            </a:custGeom>
            <a:solidFill>
              <a:srgbClr val="FFB9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79878" y="1228405"/>
              <a:ext cx="189865" cy="541655"/>
            </a:xfrm>
            <a:custGeom>
              <a:avLst/>
              <a:gdLst/>
              <a:ahLst/>
              <a:cxnLst/>
              <a:rect l="l" t="t" r="r" b="b"/>
              <a:pathLst>
                <a:path w="189864" h="541655">
                  <a:moveTo>
                    <a:pt x="163586" y="0"/>
                  </a:moveTo>
                  <a:lnTo>
                    <a:pt x="25786" y="0"/>
                  </a:lnTo>
                  <a:lnTo>
                    <a:pt x="15751" y="2026"/>
                  </a:lnTo>
                  <a:lnTo>
                    <a:pt x="7555" y="7554"/>
                  </a:lnTo>
                  <a:lnTo>
                    <a:pt x="2027" y="15750"/>
                  </a:lnTo>
                  <a:lnTo>
                    <a:pt x="0" y="25786"/>
                  </a:lnTo>
                  <a:lnTo>
                    <a:pt x="0" y="541138"/>
                  </a:lnTo>
                  <a:lnTo>
                    <a:pt x="189372" y="541138"/>
                  </a:lnTo>
                  <a:lnTo>
                    <a:pt x="189372" y="25786"/>
                  </a:lnTo>
                  <a:lnTo>
                    <a:pt x="187344" y="15750"/>
                  </a:lnTo>
                  <a:lnTo>
                    <a:pt x="181817" y="7554"/>
                  </a:lnTo>
                  <a:lnTo>
                    <a:pt x="173620" y="2026"/>
                  </a:lnTo>
                  <a:lnTo>
                    <a:pt x="163586" y="0"/>
                  </a:lnTo>
                  <a:close/>
                </a:path>
              </a:pathLst>
            </a:custGeom>
            <a:solidFill>
              <a:srgbClr val="97D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71084" y="1087599"/>
              <a:ext cx="189865" cy="681990"/>
            </a:xfrm>
            <a:custGeom>
              <a:avLst/>
              <a:gdLst/>
              <a:ahLst/>
              <a:cxnLst/>
              <a:rect l="l" t="t" r="r" b="b"/>
              <a:pathLst>
                <a:path w="189864" h="681989">
                  <a:moveTo>
                    <a:pt x="163555" y="0"/>
                  </a:moveTo>
                  <a:lnTo>
                    <a:pt x="25786" y="0"/>
                  </a:lnTo>
                  <a:lnTo>
                    <a:pt x="15751" y="2027"/>
                  </a:lnTo>
                  <a:lnTo>
                    <a:pt x="7555" y="7555"/>
                  </a:lnTo>
                  <a:lnTo>
                    <a:pt x="2027" y="15757"/>
                  </a:lnTo>
                  <a:lnTo>
                    <a:pt x="0" y="25801"/>
                  </a:lnTo>
                  <a:lnTo>
                    <a:pt x="0" y="681944"/>
                  </a:lnTo>
                  <a:lnTo>
                    <a:pt x="189372" y="681944"/>
                  </a:lnTo>
                  <a:lnTo>
                    <a:pt x="189372" y="25801"/>
                  </a:lnTo>
                  <a:lnTo>
                    <a:pt x="187344" y="15757"/>
                  </a:lnTo>
                  <a:lnTo>
                    <a:pt x="181813" y="7555"/>
                  </a:lnTo>
                  <a:lnTo>
                    <a:pt x="173607" y="2027"/>
                  </a:lnTo>
                  <a:lnTo>
                    <a:pt x="163555" y="0"/>
                  </a:lnTo>
                  <a:close/>
                </a:path>
              </a:pathLst>
            </a:custGeom>
            <a:solidFill>
              <a:srgbClr val="8AC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97466" y="1723121"/>
              <a:ext cx="189865" cy="46990"/>
            </a:xfrm>
            <a:custGeom>
              <a:avLst/>
              <a:gdLst/>
              <a:ahLst/>
              <a:cxnLst/>
              <a:rect l="l" t="t" r="r" b="b"/>
              <a:pathLst>
                <a:path w="189864" h="46989">
                  <a:moveTo>
                    <a:pt x="189380" y="0"/>
                  </a:moveTo>
                  <a:lnTo>
                    <a:pt x="0" y="0"/>
                  </a:lnTo>
                  <a:lnTo>
                    <a:pt x="0" y="46422"/>
                  </a:lnTo>
                  <a:lnTo>
                    <a:pt x="189380" y="46422"/>
                  </a:lnTo>
                  <a:lnTo>
                    <a:pt x="189380" y="0"/>
                  </a:lnTo>
                  <a:close/>
                </a:path>
              </a:pathLst>
            </a:custGeom>
            <a:solidFill>
              <a:srgbClr val="F9CF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88672" y="1723121"/>
              <a:ext cx="189865" cy="46990"/>
            </a:xfrm>
            <a:custGeom>
              <a:avLst/>
              <a:gdLst/>
              <a:ahLst/>
              <a:cxnLst/>
              <a:rect l="l" t="t" r="r" b="b"/>
              <a:pathLst>
                <a:path w="189864" h="46989">
                  <a:moveTo>
                    <a:pt x="189380" y="0"/>
                  </a:moveTo>
                  <a:lnTo>
                    <a:pt x="0" y="0"/>
                  </a:lnTo>
                  <a:lnTo>
                    <a:pt x="0" y="46422"/>
                  </a:lnTo>
                  <a:lnTo>
                    <a:pt x="189380" y="46422"/>
                  </a:lnTo>
                  <a:lnTo>
                    <a:pt x="189380" y="0"/>
                  </a:lnTo>
                  <a:close/>
                </a:path>
              </a:pathLst>
            </a:custGeom>
            <a:solidFill>
              <a:srgbClr val="FFAB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79878" y="1723121"/>
              <a:ext cx="189865" cy="46990"/>
            </a:xfrm>
            <a:custGeom>
              <a:avLst/>
              <a:gdLst/>
              <a:ahLst/>
              <a:cxnLst/>
              <a:rect l="l" t="t" r="r" b="b"/>
              <a:pathLst>
                <a:path w="189864" h="46989">
                  <a:moveTo>
                    <a:pt x="189380" y="0"/>
                  </a:moveTo>
                  <a:lnTo>
                    <a:pt x="0" y="0"/>
                  </a:lnTo>
                  <a:lnTo>
                    <a:pt x="0" y="46422"/>
                  </a:lnTo>
                  <a:lnTo>
                    <a:pt x="189380" y="46422"/>
                  </a:lnTo>
                  <a:lnTo>
                    <a:pt x="189380" y="0"/>
                  </a:lnTo>
                  <a:close/>
                </a:path>
              </a:pathLst>
            </a:custGeom>
            <a:solidFill>
              <a:srgbClr val="81D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71084" y="1723119"/>
              <a:ext cx="189865" cy="46990"/>
            </a:xfrm>
            <a:custGeom>
              <a:avLst/>
              <a:gdLst/>
              <a:ahLst/>
              <a:cxnLst/>
              <a:rect l="l" t="t" r="r" b="b"/>
              <a:pathLst>
                <a:path w="189864" h="46989">
                  <a:moveTo>
                    <a:pt x="189372" y="0"/>
                  </a:moveTo>
                  <a:lnTo>
                    <a:pt x="0" y="0"/>
                  </a:lnTo>
                  <a:lnTo>
                    <a:pt x="0" y="46424"/>
                  </a:lnTo>
                  <a:lnTo>
                    <a:pt x="189372" y="46424"/>
                  </a:lnTo>
                  <a:lnTo>
                    <a:pt x="189372" y="0"/>
                  </a:lnTo>
                  <a:close/>
                </a:path>
              </a:pathLst>
            </a:custGeom>
            <a:solidFill>
              <a:srgbClr val="6CC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52890" y="616409"/>
              <a:ext cx="906780" cy="624205"/>
            </a:xfrm>
            <a:custGeom>
              <a:avLst/>
              <a:gdLst/>
              <a:ahLst/>
              <a:cxnLst/>
              <a:rect l="l" t="t" r="r" b="b"/>
              <a:pathLst>
                <a:path w="906779" h="624205">
                  <a:moveTo>
                    <a:pt x="879123" y="0"/>
                  </a:moveTo>
                  <a:lnTo>
                    <a:pt x="617086" y="68235"/>
                  </a:lnTo>
                  <a:lnTo>
                    <a:pt x="697645" y="124254"/>
                  </a:lnTo>
                  <a:lnTo>
                    <a:pt x="603972" y="293243"/>
                  </a:lnTo>
                  <a:lnTo>
                    <a:pt x="501815" y="396701"/>
                  </a:lnTo>
                  <a:lnTo>
                    <a:pt x="327334" y="477045"/>
                  </a:lnTo>
                  <a:lnTo>
                    <a:pt x="16691" y="576690"/>
                  </a:lnTo>
                  <a:lnTo>
                    <a:pt x="2426" y="587918"/>
                  </a:lnTo>
                  <a:lnTo>
                    <a:pt x="0" y="604202"/>
                  </a:lnTo>
                  <a:lnTo>
                    <a:pt x="8106" y="618524"/>
                  </a:lnTo>
                  <a:lnTo>
                    <a:pt x="25439" y="623864"/>
                  </a:lnTo>
                  <a:lnTo>
                    <a:pt x="60299" y="620983"/>
                  </a:lnTo>
                  <a:lnTo>
                    <a:pt x="136054" y="611521"/>
                  </a:lnTo>
                  <a:lnTo>
                    <a:pt x="176497" y="604622"/>
                  </a:lnTo>
                  <a:lnTo>
                    <a:pt x="218349" y="596066"/>
                  </a:lnTo>
                  <a:lnTo>
                    <a:pt x="261383" y="585693"/>
                  </a:lnTo>
                  <a:lnTo>
                    <a:pt x="305374" y="573345"/>
                  </a:lnTo>
                  <a:lnTo>
                    <a:pt x="350095" y="558863"/>
                  </a:lnTo>
                  <a:lnTo>
                    <a:pt x="395321" y="542087"/>
                  </a:lnTo>
                  <a:lnTo>
                    <a:pt x="440824" y="522859"/>
                  </a:lnTo>
                  <a:lnTo>
                    <a:pt x="486380" y="501019"/>
                  </a:lnTo>
                  <a:lnTo>
                    <a:pt x="531762" y="476408"/>
                  </a:lnTo>
                  <a:lnTo>
                    <a:pt x="576743" y="448868"/>
                  </a:lnTo>
                  <a:lnTo>
                    <a:pt x="621099" y="418239"/>
                  </a:lnTo>
                  <a:lnTo>
                    <a:pt x="664602" y="384362"/>
                  </a:lnTo>
                  <a:lnTo>
                    <a:pt x="707027" y="347078"/>
                  </a:lnTo>
                  <a:lnTo>
                    <a:pt x="748147" y="306228"/>
                  </a:lnTo>
                  <a:lnTo>
                    <a:pt x="787736" y="261654"/>
                  </a:lnTo>
                  <a:lnTo>
                    <a:pt x="825569" y="213195"/>
                  </a:lnTo>
                  <a:lnTo>
                    <a:pt x="900533" y="213195"/>
                  </a:lnTo>
                  <a:lnTo>
                    <a:pt x="879123" y="0"/>
                  </a:lnTo>
                  <a:close/>
                </a:path>
                <a:path w="906779" h="624205">
                  <a:moveTo>
                    <a:pt x="900533" y="213195"/>
                  </a:moveTo>
                  <a:lnTo>
                    <a:pt x="825569" y="213195"/>
                  </a:lnTo>
                  <a:lnTo>
                    <a:pt x="906158" y="269214"/>
                  </a:lnTo>
                  <a:lnTo>
                    <a:pt x="900533" y="213195"/>
                  </a:lnTo>
                  <a:close/>
                </a:path>
              </a:pathLst>
            </a:custGeom>
            <a:solidFill>
              <a:srgbClr val="FF46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53073" y="809232"/>
              <a:ext cx="825500" cy="431165"/>
            </a:xfrm>
            <a:custGeom>
              <a:avLst/>
              <a:gdLst/>
              <a:ahLst/>
              <a:cxnLst/>
              <a:rect l="l" t="t" r="r" b="b"/>
              <a:pathLst>
                <a:path w="825500" h="431165">
                  <a:moveTo>
                    <a:pt x="796522" y="0"/>
                  </a:moveTo>
                  <a:lnTo>
                    <a:pt x="788628" y="1310"/>
                  </a:lnTo>
                  <a:lnTo>
                    <a:pt x="784452" y="6940"/>
                  </a:lnTo>
                  <a:lnTo>
                    <a:pt x="743862" y="58104"/>
                  </a:lnTo>
                  <a:lnTo>
                    <a:pt x="702185" y="104313"/>
                  </a:lnTo>
                  <a:lnTo>
                    <a:pt x="659589" y="145830"/>
                  </a:lnTo>
                  <a:lnTo>
                    <a:pt x="616243" y="182920"/>
                  </a:lnTo>
                  <a:lnTo>
                    <a:pt x="572316" y="215844"/>
                  </a:lnTo>
                  <a:lnTo>
                    <a:pt x="527977" y="244866"/>
                  </a:lnTo>
                  <a:lnTo>
                    <a:pt x="483396" y="270250"/>
                  </a:lnTo>
                  <a:lnTo>
                    <a:pt x="438740" y="292258"/>
                  </a:lnTo>
                  <a:lnTo>
                    <a:pt x="394178" y="311154"/>
                  </a:lnTo>
                  <a:lnTo>
                    <a:pt x="349881" y="327201"/>
                  </a:lnTo>
                  <a:lnTo>
                    <a:pt x="306015" y="340663"/>
                  </a:lnTo>
                  <a:lnTo>
                    <a:pt x="262752" y="351802"/>
                  </a:lnTo>
                  <a:lnTo>
                    <a:pt x="220258" y="360882"/>
                  </a:lnTo>
                  <a:lnTo>
                    <a:pt x="178704" y="368166"/>
                  </a:lnTo>
                  <a:lnTo>
                    <a:pt x="138257" y="373918"/>
                  </a:lnTo>
                  <a:lnTo>
                    <a:pt x="99088" y="378400"/>
                  </a:lnTo>
                  <a:lnTo>
                    <a:pt x="22117" y="384822"/>
                  </a:lnTo>
                  <a:lnTo>
                    <a:pt x="19282" y="384511"/>
                  </a:lnTo>
                  <a:lnTo>
                    <a:pt x="16661" y="383810"/>
                  </a:lnTo>
                  <a:lnTo>
                    <a:pt x="16478" y="383868"/>
                  </a:lnTo>
                  <a:lnTo>
                    <a:pt x="2348" y="395147"/>
                  </a:lnTo>
                  <a:lnTo>
                    <a:pt x="0" y="411419"/>
                  </a:lnTo>
                  <a:lnTo>
                    <a:pt x="8115" y="425706"/>
                  </a:lnTo>
                  <a:lnTo>
                    <a:pt x="25378" y="431029"/>
                  </a:lnTo>
                  <a:lnTo>
                    <a:pt x="60242" y="428144"/>
                  </a:lnTo>
                  <a:lnTo>
                    <a:pt x="135999" y="418674"/>
                  </a:lnTo>
                  <a:lnTo>
                    <a:pt x="176441" y="411771"/>
                  </a:lnTo>
                  <a:lnTo>
                    <a:pt x="218290" y="403211"/>
                  </a:lnTo>
                  <a:lnTo>
                    <a:pt x="261320" y="392836"/>
                  </a:lnTo>
                  <a:lnTo>
                    <a:pt x="305305" y="380485"/>
                  </a:lnTo>
                  <a:lnTo>
                    <a:pt x="350019" y="366000"/>
                  </a:lnTo>
                  <a:lnTo>
                    <a:pt x="395237" y="349223"/>
                  </a:lnTo>
                  <a:lnTo>
                    <a:pt x="440732" y="329993"/>
                  </a:lnTo>
                  <a:lnTo>
                    <a:pt x="486279" y="308153"/>
                  </a:lnTo>
                  <a:lnTo>
                    <a:pt x="531651" y="283543"/>
                  </a:lnTo>
                  <a:lnTo>
                    <a:pt x="576622" y="256005"/>
                  </a:lnTo>
                  <a:lnTo>
                    <a:pt x="620968" y="225379"/>
                  </a:lnTo>
                  <a:lnTo>
                    <a:pt x="664460" y="191506"/>
                  </a:lnTo>
                  <a:lnTo>
                    <a:pt x="706874" y="154228"/>
                  </a:lnTo>
                  <a:lnTo>
                    <a:pt x="747984" y="113386"/>
                  </a:lnTo>
                  <a:lnTo>
                    <a:pt x="787563" y="68820"/>
                  </a:lnTo>
                  <a:lnTo>
                    <a:pt x="825386" y="20372"/>
                  </a:lnTo>
                  <a:lnTo>
                    <a:pt x="802283" y="4047"/>
                  </a:lnTo>
                  <a:lnTo>
                    <a:pt x="796522" y="0"/>
                  </a:lnTo>
                  <a:close/>
                </a:path>
              </a:pathLst>
            </a:custGeom>
            <a:solidFill>
              <a:srgbClr val="FC2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69842" y="597357"/>
              <a:ext cx="1318260" cy="1191895"/>
            </a:xfrm>
            <a:custGeom>
              <a:avLst/>
              <a:gdLst/>
              <a:ahLst/>
              <a:cxnLst/>
              <a:rect l="l" t="t" r="r" b="b"/>
              <a:pathLst>
                <a:path w="1318260" h="1191895">
                  <a:moveTo>
                    <a:pt x="336346" y="938441"/>
                  </a:moveTo>
                  <a:lnTo>
                    <a:pt x="308762" y="896835"/>
                  </a:lnTo>
                  <a:lnTo>
                    <a:pt x="291211" y="893292"/>
                  </a:lnTo>
                  <a:lnTo>
                    <a:pt x="153403" y="893292"/>
                  </a:lnTo>
                  <a:lnTo>
                    <a:pt x="135864" y="896835"/>
                  </a:lnTo>
                  <a:lnTo>
                    <a:pt x="121513" y="906526"/>
                  </a:lnTo>
                  <a:lnTo>
                    <a:pt x="111823" y="920877"/>
                  </a:lnTo>
                  <a:lnTo>
                    <a:pt x="108267" y="938441"/>
                  </a:lnTo>
                  <a:lnTo>
                    <a:pt x="108267" y="1152842"/>
                  </a:lnTo>
                  <a:lnTo>
                    <a:pt x="146977" y="1152842"/>
                  </a:lnTo>
                  <a:lnTo>
                    <a:pt x="146977" y="934872"/>
                  </a:lnTo>
                  <a:lnTo>
                    <a:pt x="149872" y="931976"/>
                  </a:lnTo>
                  <a:lnTo>
                    <a:pt x="294767" y="931976"/>
                  </a:lnTo>
                  <a:lnTo>
                    <a:pt x="297637" y="934872"/>
                  </a:lnTo>
                  <a:lnTo>
                    <a:pt x="297637" y="1152842"/>
                  </a:lnTo>
                  <a:lnTo>
                    <a:pt x="336346" y="1152842"/>
                  </a:lnTo>
                  <a:lnTo>
                    <a:pt x="336346" y="938441"/>
                  </a:lnTo>
                  <a:close/>
                </a:path>
                <a:path w="1318260" h="1191895">
                  <a:moveTo>
                    <a:pt x="438175" y="1044181"/>
                  </a:moveTo>
                  <a:lnTo>
                    <a:pt x="436651" y="1036662"/>
                  </a:lnTo>
                  <a:lnTo>
                    <a:pt x="432498" y="1030503"/>
                  </a:lnTo>
                  <a:lnTo>
                    <a:pt x="426351" y="1026363"/>
                  </a:lnTo>
                  <a:lnTo>
                    <a:pt x="418820" y="1024839"/>
                  </a:lnTo>
                  <a:lnTo>
                    <a:pt x="411289" y="1026363"/>
                  </a:lnTo>
                  <a:lnTo>
                    <a:pt x="405130" y="1030503"/>
                  </a:lnTo>
                  <a:lnTo>
                    <a:pt x="400989" y="1036662"/>
                  </a:lnTo>
                  <a:lnTo>
                    <a:pt x="399465" y="1044181"/>
                  </a:lnTo>
                  <a:lnTo>
                    <a:pt x="399465" y="1152842"/>
                  </a:lnTo>
                  <a:lnTo>
                    <a:pt x="438175" y="1152842"/>
                  </a:lnTo>
                  <a:lnTo>
                    <a:pt x="438175" y="1044181"/>
                  </a:lnTo>
                  <a:close/>
                </a:path>
                <a:path w="1318260" h="1191895">
                  <a:moveTo>
                    <a:pt x="1108430" y="286346"/>
                  </a:moveTo>
                  <a:lnTo>
                    <a:pt x="1105674" y="258813"/>
                  </a:lnTo>
                  <a:lnTo>
                    <a:pt x="1104633" y="248412"/>
                  </a:lnTo>
                  <a:lnTo>
                    <a:pt x="1084072" y="43472"/>
                  </a:lnTo>
                  <a:lnTo>
                    <a:pt x="1081430" y="17119"/>
                  </a:lnTo>
                  <a:lnTo>
                    <a:pt x="1078839" y="9207"/>
                  </a:lnTo>
                  <a:lnTo>
                    <a:pt x="1073188" y="3225"/>
                  </a:lnTo>
                  <a:lnTo>
                    <a:pt x="1065618" y="0"/>
                  </a:lnTo>
                  <a:lnTo>
                    <a:pt x="1057287" y="330"/>
                  </a:lnTo>
                  <a:lnTo>
                    <a:pt x="795223" y="68580"/>
                  </a:lnTo>
                  <a:lnTo>
                    <a:pt x="785787" y="74244"/>
                  </a:lnTo>
                  <a:lnTo>
                    <a:pt x="781253" y="83934"/>
                  </a:lnTo>
                  <a:lnTo>
                    <a:pt x="782167" y="94589"/>
                  </a:lnTo>
                  <a:lnTo>
                    <a:pt x="789063" y="103174"/>
                  </a:lnTo>
                  <a:lnTo>
                    <a:pt x="854875" y="148932"/>
                  </a:lnTo>
                  <a:lnTo>
                    <a:pt x="842010" y="167982"/>
                  </a:lnTo>
                  <a:lnTo>
                    <a:pt x="822706" y="193560"/>
                  </a:lnTo>
                  <a:lnTo>
                    <a:pt x="796429" y="224637"/>
                  </a:lnTo>
                  <a:lnTo>
                    <a:pt x="762635" y="260172"/>
                  </a:lnTo>
                  <a:lnTo>
                    <a:pt x="758367" y="266560"/>
                  </a:lnTo>
                  <a:lnTo>
                    <a:pt x="756920" y="273824"/>
                  </a:lnTo>
                  <a:lnTo>
                    <a:pt x="758304" y="281114"/>
                  </a:lnTo>
                  <a:lnTo>
                    <a:pt x="762520" y="287528"/>
                  </a:lnTo>
                  <a:lnTo>
                    <a:pt x="768908" y="291807"/>
                  </a:lnTo>
                  <a:lnTo>
                    <a:pt x="776185" y="293255"/>
                  </a:lnTo>
                  <a:lnTo>
                    <a:pt x="783463" y="291871"/>
                  </a:lnTo>
                  <a:lnTo>
                    <a:pt x="839304" y="234353"/>
                  </a:lnTo>
                  <a:lnTo>
                    <a:pt x="872515" y="191935"/>
                  </a:lnTo>
                  <a:lnTo>
                    <a:pt x="897915" y="152146"/>
                  </a:lnTo>
                  <a:lnTo>
                    <a:pt x="899922" y="145427"/>
                  </a:lnTo>
                  <a:lnTo>
                    <a:pt x="899464" y="138633"/>
                  </a:lnTo>
                  <a:lnTo>
                    <a:pt x="896683" y="132410"/>
                  </a:lnTo>
                  <a:lnTo>
                    <a:pt x="891755" y="127431"/>
                  </a:lnTo>
                  <a:lnTo>
                    <a:pt x="845693" y="95427"/>
                  </a:lnTo>
                  <a:lnTo>
                    <a:pt x="1045159" y="43472"/>
                  </a:lnTo>
                  <a:lnTo>
                    <a:pt x="1065733" y="248412"/>
                  </a:lnTo>
                  <a:lnTo>
                    <a:pt x="1019644" y="216369"/>
                  </a:lnTo>
                  <a:lnTo>
                    <a:pt x="1012710" y="213347"/>
                  </a:lnTo>
                  <a:lnTo>
                    <a:pt x="1005408" y="213169"/>
                  </a:lnTo>
                  <a:lnTo>
                    <a:pt x="998550" y="215722"/>
                  </a:lnTo>
                  <a:lnTo>
                    <a:pt x="992974" y="220840"/>
                  </a:lnTo>
                  <a:lnTo>
                    <a:pt x="961580" y="261442"/>
                  </a:lnTo>
                  <a:lnTo>
                    <a:pt x="928230" y="300024"/>
                  </a:lnTo>
                  <a:lnTo>
                    <a:pt x="892937" y="336588"/>
                  </a:lnTo>
                  <a:lnTo>
                    <a:pt x="855738" y="371094"/>
                  </a:lnTo>
                  <a:lnTo>
                    <a:pt x="816635" y="403529"/>
                  </a:lnTo>
                  <a:lnTo>
                    <a:pt x="775665" y="433870"/>
                  </a:lnTo>
                  <a:lnTo>
                    <a:pt x="732853" y="462114"/>
                  </a:lnTo>
                  <a:lnTo>
                    <a:pt x="688213" y="488226"/>
                  </a:lnTo>
                  <a:lnTo>
                    <a:pt x="641781" y="512203"/>
                  </a:lnTo>
                  <a:lnTo>
                    <a:pt x="593572" y="534022"/>
                  </a:lnTo>
                  <a:lnTo>
                    <a:pt x="538670" y="555421"/>
                  </a:lnTo>
                  <a:lnTo>
                    <a:pt x="484568" y="573278"/>
                  </a:lnTo>
                  <a:lnTo>
                    <a:pt x="431800" y="587908"/>
                  </a:lnTo>
                  <a:lnTo>
                    <a:pt x="380923" y="599617"/>
                  </a:lnTo>
                  <a:lnTo>
                    <a:pt x="332473" y="608723"/>
                  </a:lnTo>
                  <a:lnTo>
                    <a:pt x="286994" y="615556"/>
                  </a:lnTo>
                  <a:lnTo>
                    <a:pt x="245033" y="620407"/>
                  </a:lnTo>
                  <a:lnTo>
                    <a:pt x="207137" y="623608"/>
                  </a:lnTo>
                  <a:lnTo>
                    <a:pt x="201599" y="625043"/>
                  </a:lnTo>
                  <a:lnTo>
                    <a:pt x="199885" y="614832"/>
                  </a:lnTo>
                  <a:lnTo>
                    <a:pt x="205435" y="614235"/>
                  </a:lnTo>
                  <a:lnTo>
                    <a:pt x="257695" y="597331"/>
                  </a:lnTo>
                  <a:lnTo>
                    <a:pt x="308495" y="579335"/>
                  </a:lnTo>
                  <a:lnTo>
                    <a:pt x="357797" y="560247"/>
                  </a:lnTo>
                  <a:lnTo>
                    <a:pt x="405587" y="540067"/>
                  </a:lnTo>
                  <a:lnTo>
                    <a:pt x="451853" y="518833"/>
                  </a:lnTo>
                  <a:lnTo>
                    <a:pt x="496582" y="496531"/>
                  </a:lnTo>
                  <a:lnTo>
                    <a:pt x="539750" y="473176"/>
                  </a:lnTo>
                  <a:lnTo>
                    <a:pt x="581342" y="448779"/>
                  </a:lnTo>
                  <a:lnTo>
                    <a:pt x="621347" y="423341"/>
                  </a:lnTo>
                  <a:lnTo>
                    <a:pt x="659726" y="396887"/>
                  </a:lnTo>
                  <a:lnTo>
                    <a:pt x="696493" y="369404"/>
                  </a:lnTo>
                  <a:lnTo>
                    <a:pt x="731608" y="340918"/>
                  </a:lnTo>
                  <a:lnTo>
                    <a:pt x="738416" y="327761"/>
                  </a:lnTo>
                  <a:lnTo>
                    <a:pt x="737603" y="320382"/>
                  </a:lnTo>
                  <a:lnTo>
                    <a:pt x="733894" y="313651"/>
                  </a:lnTo>
                  <a:lnTo>
                    <a:pt x="727875" y="308889"/>
                  </a:lnTo>
                  <a:lnTo>
                    <a:pt x="720737" y="306870"/>
                  </a:lnTo>
                  <a:lnTo>
                    <a:pt x="713371" y="307670"/>
                  </a:lnTo>
                  <a:lnTo>
                    <a:pt x="706653" y="311365"/>
                  </a:lnTo>
                  <a:lnTo>
                    <a:pt x="672541" y="339026"/>
                  </a:lnTo>
                  <a:lnTo>
                    <a:pt x="636803" y="365721"/>
                  </a:lnTo>
                  <a:lnTo>
                    <a:pt x="599478" y="391426"/>
                  </a:lnTo>
                  <a:lnTo>
                    <a:pt x="560552" y="416140"/>
                  </a:lnTo>
                  <a:lnTo>
                    <a:pt x="520052" y="439864"/>
                  </a:lnTo>
                  <a:lnTo>
                    <a:pt x="478015" y="462584"/>
                  </a:lnTo>
                  <a:lnTo>
                    <a:pt x="434416" y="484289"/>
                  </a:lnTo>
                  <a:lnTo>
                    <a:pt x="389318" y="504964"/>
                  </a:lnTo>
                  <a:lnTo>
                    <a:pt x="342696" y="524611"/>
                  </a:lnTo>
                  <a:lnTo>
                    <a:pt x="294601" y="543217"/>
                  </a:lnTo>
                  <a:lnTo>
                    <a:pt x="245033" y="560768"/>
                  </a:lnTo>
                  <a:lnTo>
                    <a:pt x="194005" y="577265"/>
                  </a:lnTo>
                  <a:lnTo>
                    <a:pt x="179679" y="584708"/>
                  </a:lnTo>
                  <a:lnTo>
                    <a:pt x="169405" y="596252"/>
                  </a:lnTo>
                  <a:lnTo>
                    <a:pt x="163957" y="610704"/>
                  </a:lnTo>
                  <a:lnTo>
                    <a:pt x="164045" y="626821"/>
                  </a:lnTo>
                  <a:lnTo>
                    <a:pt x="169379" y="641235"/>
                  </a:lnTo>
                  <a:lnTo>
                    <a:pt x="178904" y="652449"/>
                  </a:lnTo>
                  <a:lnTo>
                    <a:pt x="191630" y="659739"/>
                  </a:lnTo>
                  <a:lnTo>
                    <a:pt x="206590" y="662330"/>
                  </a:lnTo>
                  <a:lnTo>
                    <a:pt x="207657" y="662330"/>
                  </a:lnTo>
                  <a:lnTo>
                    <a:pt x="262902" y="657504"/>
                  </a:lnTo>
                  <a:lnTo>
                    <a:pt x="315163" y="650824"/>
                  </a:lnTo>
                  <a:lnTo>
                    <a:pt x="366547" y="642162"/>
                  </a:lnTo>
                  <a:lnTo>
                    <a:pt x="416991" y="631545"/>
                  </a:lnTo>
                  <a:lnTo>
                    <a:pt x="466471" y="618972"/>
                  </a:lnTo>
                  <a:lnTo>
                    <a:pt x="514921" y="604469"/>
                  </a:lnTo>
                  <a:lnTo>
                    <a:pt x="562330" y="588035"/>
                  </a:lnTo>
                  <a:lnTo>
                    <a:pt x="608622" y="569671"/>
                  </a:lnTo>
                  <a:lnTo>
                    <a:pt x="657034" y="547814"/>
                  </a:lnTo>
                  <a:lnTo>
                    <a:pt x="703719" y="523862"/>
                  </a:lnTo>
                  <a:lnTo>
                    <a:pt x="748677" y="497840"/>
                  </a:lnTo>
                  <a:lnTo>
                    <a:pt x="791870" y="469747"/>
                  </a:lnTo>
                  <a:lnTo>
                    <a:pt x="833285" y="439610"/>
                  </a:lnTo>
                  <a:lnTo>
                    <a:pt x="872909" y="407441"/>
                  </a:lnTo>
                  <a:lnTo>
                    <a:pt x="910691" y="373265"/>
                  </a:lnTo>
                  <a:lnTo>
                    <a:pt x="946645" y="337083"/>
                  </a:lnTo>
                  <a:lnTo>
                    <a:pt x="980732" y="298932"/>
                  </a:lnTo>
                  <a:lnTo>
                    <a:pt x="1012939" y="258813"/>
                  </a:lnTo>
                  <a:lnTo>
                    <a:pt x="1078141" y="304152"/>
                  </a:lnTo>
                  <a:lnTo>
                    <a:pt x="1088593" y="307644"/>
                  </a:lnTo>
                  <a:lnTo>
                    <a:pt x="1098905" y="304800"/>
                  </a:lnTo>
                  <a:lnTo>
                    <a:pt x="1106411" y="297180"/>
                  </a:lnTo>
                  <a:lnTo>
                    <a:pt x="1108430" y="286346"/>
                  </a:lnTo>
                  <a:close/>
                </a:path>
                <a:path w="1318260" h="1191895">
                  <a:moveTo>
                    <a:pt x="1318234" y="1172197"/>
                  </a:moveTo>
                  <a:lnTo>
                    <a:pt x="1316710" y="1164666"/>
                  </a:lnTo>
                  <a:lnTo>
                    <a:pt x="1312557" y="1158519"/>
                  </a:lnTo>
                  <a:lnTo>
                    <a:pt x="1306410" y="1154366"/>
                  </a:lnTo>
                  <a:lnTo>
                    <a:pt x="1298930" y="1152855"/>
                  </a:lnTo>
                  <a:lnTo>
                    <a:pt x="1209967" y="1152842"/>
                  </a:lnTo>
                  <a:lnTo>
                    <a:pt x="1209967" y="790816"/>
                  </a:lnTo>
                  <a:lnTo>
                    <a:pt x="1208443" y="783272"/>
                  </a:lnTo>
                  <a:lnTo>
                    <a:pt x="1204290" y="777125"/>
                  </a:lnTo>
                  <a:lnTo>
                    <a:pt x="1198130" y="772985"/>
                  </a:lnTo>
                  <a:lnTo>
                    <a:pt x="1190612" y="771461"/>
                  </a:lnTo>
                  <a:lnTo>
                    <a:pt x="1183068" y="772985"/>
                  </a:lnTo>
                  <a:lnTo>
                    <a:pt x="1176921" y="777125"/>
                  </a:lnTo>
                  <a:lnTo>
                    <a:pt x="1172768" y="783272"/>
                  </a:lnTo>
                  <a:lnTo>
                    <a:pt x="1171257" y="790816"/>
                  </a:lnTo>
                  <a:lnTo>
                    <a:pt x="1171257" y="1152842"/>
                  </a:lnTo>
                  <a:lnTo>
                    <a:pt x="1020559" y="1152842"/>
                  </a:lnTo>
                  <a:lnTo>
                    <a:pt x="1020559" y="512495"/>
                  </a:lnTo>
                  <a:lnTo>
                    <a:pt x="1023454" y="509600"/>
                  </a:lnTo>
                  <a:lnTo>
                    <a:pt x="1168361" y="509600"/>
                  </a:lnTo>
                  <a:lnTo>
                    <a:pt x="1171257" y="512495"/>
                  </a:lnTo>
                  <a:lnTo>
                    <a:pt x="1171257" y="713422"/>
                  </a:lnTo>
                  <a:lnTo>
                    <a:pt x="1172768" y="720953"/>
                  </a:lnTo>
                  <a:lnTo>
                    <a:pt x="1176921" y="727100"/>
                  </a:lnTo>
                  <a:lnTo>
                    <a:pt x="1183068" y="731253"/>
                  </a:lnTo>
                  <a:lnTo>
                    <a:pt x="1190612" y="732764"/>
                  </a:lnTo>
                  <a:lnTo>
                    <a:pt x="1198130" y="731253"/>
                  </a:lnTo>
                  <a:lnTo>
                    <a:pt x="1204290" y="727100"/>
                  </a:lnTo>
                  <a:lnTo>
                    <a:pt x="1208443" y="720953"/>
                  </a:lnTo>
                  <a:lnTo>
                    <a:pt x="1209967" y="713422"/>
                  </a:lnTo>
                  <a:lnTo>
                    <a:pt x="1209967" y="516051"/>
                  </a:lnTo>
                  <a:lnTo>
                    <a:pt x="1208659" y="509600"/>
                  </a:lnTo>
                  <a:lnTo>
                    <a:pt x="1206411" y="498487"/>
                  </a:lnTo>
                  <a:lnTo>
                    <a:pt x="1196721" y="484136"/>
                  </a:lnTo>
                  <a:lnTo>
                    <a:pt x="1182357" y="474459"/>
                  </a:lnTo>
                  <a:lnTo>
                    <a:pt x="1164793" y="470903"/>
                  </a:lnTo>
                  <a:lnTo>
                    <a:pt x="1027023" y="470903"/>
                  </a:lnTo>
                  <a:lnTo>
                    <a:pt x="1009459" y="474459"/>
                  </a:lnTo>
                  <a:lnTo>
                    <a:pt x="995108" y="484136"/>
                  </a:lnTo>
                  <a:lnTo>
                    <a:pt x="985431" y="498487"/>
                  </a:lnTo>
                  <a:lnTo>
                    <a:pt x="981887" y="516051"/>
                  </a:lnTo>
                  <a:lnTo>
                    <a:pt x="981887" y="1152855"/>
                  </a:lnTo>
                  <a:lnTo>
                    <a:pt x="918756" y="1152855"/>
                  </a:lnTo>
                  <a:lnTo>
                    <a:pt x="918756" y="656844"/>
                  </a:lnTo>
                  <a:lnTo>
                    <a:pt x="917448" y="650392"/>
                  </a:lnTo>
                  <a:lnTo>
                    <a:pt x="915200" y="639292"/>
                  </a:lnTo>
                  <a:lnTo>
                    <a:pt x="905510" y="624941"/>
                  </a:lnTo>
                  <a:lnTo>
                    <a:pt x="891159" y="615264"/>
                  </a:lnTo>
                  <a:lnTo>
                    <a:pt x="880046" y="613016"/>
                  </a:lnTo>
                  <a:lnTo>
                    <a:pt x="880046" y="653288"/>
                  </a:lnTo>
                  <a:lnTo>
                    <a:pt x="880046" y="1152855"/>
                  </a:lnTo>
                  <a:lnTo>
                    <a:pt x="729386" y="1152855"/>
                  </a:lnTo>
                  <a:lnTo>
                    <a:pt x="729386" y="653288"/>
                  </a:lnTo>
                  <a:lnTo>
                    <a:pt x="732256" y="650392"/>
                  </a:lnTo>
                  <a:lnTo>
                    <a:pt x="877150" y="650392"/>
                  </a:lnTo>
                  <a:lnTo>
                    <a:pt x="880046" y="653288"/>
                  </a:lnTo>
                  <a:lnTo>
                    <a:pt x="880046" y="613016"/>
                  </a:lnTo>
                  <a:lnTo>
                    <a:pt x="873620" y="611708"/>
                  </a:lnTo>
                  <a:lnTo>
                    <a:pt x="735812" y="611708"/>
                  </a:lnTo>
                  <a:lnTo>
                    <a:pt x="718261" y="615264"/>
                  </a:lnTo>
                  <a:lnTo>
                    <a:pt x="703910" y="624941"/>
                  </a:lnTo>
                  <a:lnTo>
                    <a:pt x="694232" y="639292"/>
                  </a:lnTo>
                  <a:lnTo>
                    <a:pt x="690676" y="656844"/>
                  </a:lnTo>
                  <a:lnTo>
                    <a:pt x="690676" y="1152855"/>
                  </a:lnTo>
                  <a:lnTo>
                    <a:pt x="627557" y="1152855"/>
                  </a:lnTo>
                  <a:lnTo>
                    <a:pt x="627557" y="797636"/>
                  </a:lnTo>
                  <a:lnTo>
                    <a:pt x="626249" y="791197"/>
                  </a:lnTo>
                  <a:lnTo>
                    <a:pt x="624001" y="780084"/>
                  </a:lnTo>
                  <a:lnTo>
                    <a:pt x="614311" y="765733"/>
                  </a:lnTo>
                  <a:lnTo>
                    <a:pt x="599960" y="756043"/>
                  </a:lnTo>
                  <a:lnTo>
                    <a:pt x="582409" y="752500"/>
                  </a:lnTo>
                  <a:lnTo>
                    <a:pt x="444614" y="752500"/>
                  </a:lnTo>
                  <a:lnTo>
                    <a:pt x="427062" y="756043"/>
                  </a:lnTo>
                  <a:lnTo>
                    <a:pt x="412711" y="765733"/>
                  </a:lnTo>
                  <a:lnTo>
                    <a:pt x="403021" y="780084"/>
                  </a:lnTo>
                  <a:lnTo>
                    <a:pt x="399465" y="797636"/>
                  </a:lnTo>
                  <a:lnTo>
                    <a:pt x="399465" y="966812"/>
                  </a:lnTo>
                  <a:lnTo>
                    <a:pt x="400989" y="974344"/>
                  </a:lnTo>
                  <a:lnTo>
                    <a:pt x="405130" y="980490"/>
                  </a:lnTo>
                  <a:lnTo>
                    <a:pt x="411289" y="984631"/>
                  </a:lnTo>
                  <a:lnTo>
                    <a:pt x="418820" y="986155"/>
                  </a:lnTo>
                  <a:lnTo>
                    <a:pt x="426351" y="984631"/>
                  </a:lnTo>
                  <a:lnTo>
                    <a:pt x="432498" y="980490"/>
                  </a:lnTo>
                  <a:lnTo>
                    <a:pt x="436651" y="974344"/>
                  </a:lnTo>
                  <a:lnTo>
                    <a:pt x="438175" y="966812"/>
                  </a:lnTo>
                  <a:lnTo>
                    <a:pt x="438175" y="794080"/>
                  </a:lnTo>
                  <a:lnTo>
                    <a:pt x="441071" y="791197"/>
                  </a:lnTo>
                  <a:lnTo>
                    <a:pt x="585952" y="791197"/>
                  </a:lnTo>
                  <a:lnTo>
                    <a:pt x="588848" y="794080"/>
                  </a:lnTo>
                  <a:lnTo>
                    <a:pt x="588848" y="1152842"/>
                  </a:lnTo>
                  <a:lnTo>
                    <a:pt x="19291" y="1152855"/>
                  </a:lnTo>
                  <a:lnTo>
                    <a:pt x="11811" y="1154366"/>
                  </a:lnTo>
                  <a:lnTo>
                    <a:pt x="5664" y="1158519"/>
                  </a:lnTo>
                  <a:lnTo>
                    <a:pt x="1524" y="1164666"/>
                  </a:lnTo>
                  <a:lnTo>
                    <a:pt x="0" y="1172197"/>
                  </a:lnTo>
                  <a:lnTo>
                    <a:pt x="1524" y="1179728"/>
                  </a:lnTo>
                  <a:lnTo>
                    <a:pt x="5664" y="1185875"/>
                  </a:lnTo>
                  <a:lnTo>
                    <a:pt x="11811" y="1190015"/>
                  </a:lnTo>
                  <a:lnTo>
                    <a:pt x="19354" y="1191539"/>
                  </a:lnTo>
                  <a:lnTo>
                    <a:pt x="1298879" y="1191539"/>
                  </a:lnTo>
                  <a:lnTo>
                    <a:pt x="1306410" y="1190015"/>
                  </a:lnTo>
                  <a:lnTo>
                    <a:pt x="1312557" y="1185875"/>
                  </a:lnTo>
                  <a:lnTo>
                    <a:pt x="1316710" y="1179728"/>
                  </a:lnTo>
                  <a:lnTo>
                    <a:pt x="1318234" y="11721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86712" y="3172242"/>
            <a:ext cx="1461770" cy="113030"/>
          </a:xfrm>
          <a:custGeom>
            <a:avLst/>
            <a:gdLst/>
            <a:ahLst/>
            <a:cxnLst/>
            <a:rect l="l" t="t" r="r" b="b"/>
            <a:pathLst>
              <a:path w="1461770" h="113029">
                <a:moveTo>
                  <a:pt x="1461314" y="0"/>
                </a:moveTo>
                <a:lnTo>
                  <a:pt x="0" y="0"/>
                </a:lnTo>
                <a:lnTo>
                  <a:pt x="0" y="112644"/>
                </a:lnTo>
                <a:lnTo>
                  <a:pt x="1461314" y="112644"/>
                </a:lnTo>
                <a:lnTo>
                  <a:pt x="1461314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86712" y="9"/>
            <a:ext cx="1461770" cy="113030"/>
          </a:xfrm>
          <a:custGeom>
            <a:avLst/>
            <a:gdLst/>
            <a:ahLst/>
            <a:cxnLst/>
            <a:rect l="l" t="t" r="r" b="b"/>
            <a:pathLst>
              <a:path w="1461770" h="113030">
                <a:moveTo>
                  <a:pt x="1461314" y="0"/>
                </a:moveTo>
                <a:lnTo>
                  <a:pt x="0" y="0"/>
                </a:lnTo>
                <a:lnTo>
                  <a:pt x="0" y="112644"/>
                </a:lnTo>
                <a:lnTo>
                  <a:pt x="1461314" y="112644"/>
                </a:lnTo>
                <a:lnTo>
                  <a:pt x="1461314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9048" rIns="0" bIns="0" rtlCol="0">
            <a:spAutoFit/>
          </a:bodyPr>
          <a:lstStyle/>
          <a:p>
            <a:pPr marL="304800" marR="5080" indent="-113664">
              <a:lnSpc>
                <a:spcPts val="1510"/>
              </a:lnSpc>
              <a:spcBef>
                <a:spcPts val="400"/>
              </a:spcBef>
            </a:pPr>
            <a:r>
              <a:rPr spc="175" dirty="0"/>
              <a:t>WIREFRAME</a:t>
            </a:r>
            <a:r>
              <a:rPr spc="170" dirty="0"/>
              <a:t> </a:t>
            </a:r>
            <a:r>
              <a:rPr spc="215" dirty="0"/>
              <a:t>OF </a:t>
            </a:r>
            <a:r>
              <a:rPr spc="165" dirty="0"/>
              <a:t>APPLICATION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4182" y="866205"/>
            <a:ext cx="3698927" cy="173772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27683" y="2755261"/>
            <a:ext cx="420370" cy="420370"/>
            <a:chOff x="227683" y="2755261"/>
            <a:chExt cx="420370" cy="420370"/>
          </a:xfrm>
        </p:grpSpPr>
        <p:sp>
          <p:nvSpPr>
            <p:cNvPr id="7" name="object 7"/>
            <p:cNvSpPr/>
            <p:nvPr/>
          </p:nvSpPr>
          <p:spPr>
            <a:xfrm>
              <a:off x="227683" y="2755261"/>
              <a:ext cx="420370" cy="420370"/>
            </a:xfrm>
            <a:custGeom>
              <a:avLst/>
              <a:gdLst/>
              <a:ahLst/>
              <a:cxnLst/>
              <a:rect l="l" t="t" r="r" b="b"/>
              <a:pathLst>
                <a:path w="420370" h="420369">
                  <a:moveTo>
                    <a:pt x="216943" y="0"/>
                  </a:moveTo>
                  <a:lnTo>
                    <a:pt x="203179" y="0"/>
                  </a:lnTo>
                  <a:lnTo>
                    <a:pt x="196321" y="332"/>
                  </a:lnTo>
                  <a:lnTo>
                    <a:pt x="155672" y="7050"/>
                  </a:lnTo>
                  <a:lnTo>
                    <a:pt x="117109" y="21561"/>
                  </a:lnTo>
                  <a:lnTo>
                    <a:pt x="82118" y="43315"/>
                  </a:lnTo>
                  <a:lnTo>
                    <a:pt x="52042" y="71484"/>
                  </a:lnTo>
                  <a:lnTo>
                    <a:pt x="28051" y="104976"/>
                  </a:lnTo>
                  <a:lnTo>
                    <a:pt x="11048" y="142506"/>
                  </a:lnTo>
                  <a:lnTo>
                    <a:pt x="1690" y="182630"/>
                  </a:lnTo>
                  <a:lnTo>
                    <a:pt x="0" y="203179"/>
                  </a:lnTo>
                  <a:lnTo>
                    <a:pt x="0" y="216944"/>
                  </a:lnTo>
                  <a:lnTo>
                    <a:pt x="5381" y="257794"/>
                  </a:lnTo>
                  <a:lnTo>
                    <a:pt x="18621" y="296810"/>
                  </a:lnTo>
                  <a:lnTo>
                    <a:pt x="39219" y="332494"/>
                  </a:lnTo>
                  <a:lnTo>
                    <a:pt x="66389" y="363462"/>
                  </a:lnTo>
                  <a:lnTo>
                    <a:pt x="99083" y="388548"/>
                  </a:lnTo>
                  <a:lnTo>
                    <a:pt x="136028" y="406765"/>
                  </a:lnTo>
                  <a:lnTo>
                    <a:pt x="175832" y="417433"/>
                  </a:lnTo>
                  <a:lnTo>
                    <a:pt x="203179" y="420124"/>
                  </a:lnTo>
                  <a:lnTo>
                    <a:pt x="216943" y="420124"/>
                  </a:lnTo>
                  <a:lnTo>
                    <a:pt x="257793" y="414742"/>
                  </a:lnTo>
                  <a:lnTo>
                    <a:pt x="296810" y="401502"/>
                  </a:lnTo>
                  <a:lnTo>
                    <a:pt x="332493" y="380904"/>
                  </a:lnTo>
                  <a:lnTo>
                    <a:pt x="363461" y="353734"/>
                  </a:lnTo>
                  <a:lnTo>
                    <a:pt x="388549" y="321052"/>
                  </a:lnTo>
                  <a:lnTo>
                    <a:pt x="406764" y="284095"/>
                  </a:lnTo>
                  <a:lnTo>
                    <a:pt x="417432" y="244292"/>
                  </a:lnTo>
                  <a:lnTo>
                    <a:pt x="420123" y="216944"/>
                  </a:lnTo>
                  <a:lnTo>
                    <a:pt x="420123" y="210062"/>
                  </a:lnTo>
                  <a:lnTo>
                    <a:pt x="420123" y="203179"/>
                  </a:lnTo>
                  <a:lnTo>
                    <a:pt x="414752" y="162330"/>
                  </a:lnTo>
                  <a:lnTo>
                    <a:pt x="401503" y="123325"/>
                  </a:lnTo>
                  <a:lnTo>
                    <a:pt x="380904" y="87642"/>
                  </a:lnTo>
                  <a:lnTo>
                    <a:pt x="353735" y="56662"/>
                  </a:lnTo>
                  <a:lnTo>
                    <a:pt x="321051" y="31574"/>
                  </a:lnTo>
                  <a:lnTo>
                    <a:pt x="284094" y="13359"/>
                  </a:lnTo>
                  <a:lnTo>
                    <a:pt x="244293" y="2691"/>
                  </a:lnTo>
                  <a:lnTo>
                    <a:pt x="223801" y="332"/>
                  </a:lnTo>
                  <a:lnTo>
                    <a:pt x="216943" y="0"/>
                  </a:lnTo>
                  <a:close/>
                </a:path>
              </a:pathLst>
            </a:custGeom>
            <a:solidFill>
              <a:srgbClr val="FE6A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4038" y="2846963"/>
              <a:ext cx="334010" cy="328930"/>
            </a:xfrm>
            <a:custGeom>
              <a:avLst/>
              <a:gdLst/>
              <a:ahLst/>
              <a:cxnLst/>
              <a:rect l="l" t="t" r="r" b="b"/>
              <a:pathLst>
                <a:path w="334009" h="328930">
                  <a:moveTo>
                    <a:pt x="242078" y="0"/>
                  </a:moveTo>
                  <a:lnTo>
                    <a:pt x="123706" y="29586"/>
                  </a:lnTo>
                  <a:lnTo>
                    <a:pt x="29397" y="139028"/>
                  </a:lnTo>
                  <a:lnTo>
                    <a:pt x="0" y="230754"/>
                  </a:lnTo>
                  <a:lnTo>
                    <a:pt x="4858" y="236243"/>
                  </a:lnTo>
                  <a:lnTo>
                    <a:pt x="95835" y="326588"/>
                  </a:lnTo>
                  <a:lnTo>
                    <a:pt x="123706" y="328421"/>
                  </a:lnTo>
                  <a:lnTo>
                    <a:pt x="171872" y="322874"/>
                  </a:lnTo>
                  <a:lnTo>
                    <a:pt x="216086" y="307071"/>
                  </a:lnTo>
                  <a:lnTo>
                    <a:pt x="255090" y="282273"/>
                  </a:lnTo>
                  <a:lnTo>
                    <a:pt x="287620" y="249743"/>
                  </a:lnTo>
                  <a:lnTo>
                    <a:pt x="312417" y="210740"/>
                  </a:lnTo>
                  <a:lnTo>
                    <a:pt x="328220" y="166525"/>
                  </a:lnTo>
                  <a:lnTo>
                    <a:pt x="333768" y="118359"/>
                  </a:lnTo>
                  <a:lnTo>
                    <a:pt x="333645" y="111112"/>
                  </a:lnTo>
                  <a:lnTo>
                    <a:pt x="333281" y="103929"/>
                  </a:lnTo>
                  <a:lnTo>
                    <a:pt x="332677" y="96812"/>
                  </a:lnTo>
                  <a:lnTo>
                    <a:pt x="331838" y="89760"/>
                  </a:lnTo>
                  <a:lnTo>
                    <a:pt x="242078" y="0"/>
                  </a:lnTo>
                  <a:close/>
                </a:path>
              </a:pathLst>
            </a:custGeom>
            <a:solidFill>
              <a:srgbClr val="EA3F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159" y="2825728"/>
              <a:ext cx="279183" cy="27919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75315" y="2864613"/>
            <a:ext cx="3287395" cy="2324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6510">
              <a:lnSpc>
                <a:spcPct val="104500"/>
              </a:lnSpc>
              <a:spcBef>
                <a:spcPts val="90"/>
              </a:spcBef>
            </a:pPr>
            <a:r>
              <a:rPr sz="650" b="1" u="sng" spc="-10" dirty="0">
                <a:solidFill>
                  <a:srgbClr val="615C4D"/>
                </a:solidFill>
                <a:uFill>
                  <a:solidFill>
                    <a:srgbClr val="615C4D"/>
                  </a:solidFill>
                </a:uFill>
                <a:latin typeface="Arial"/>
                <a:cs typeface="Arial"/>
                <a:hlinkClick r:id="rId4"/>
              </a:rPr>
              <a:t>htt</a:t>
            </a:r>
            <a:r>
              <a:rPr sz="650" b="1" spc="-10" dirty="0">
                <a:solidFill>
                  <a:srgbClr val="615C4D"/>
                </a:solidFill>
                <a:latin typeface="Arial"/>
                <a:cs typeface="Arial"/>
                <a:hlinkClick r:id="rId4"/>
              </a:rPr>
              <a:t>ps://www.ﬁ</a:t>
            </a:r>
            <a:r>
              <a:rPr sz="650" b="1" u="sng" spc="-10" dirty="0">
                <a:solidFill>
                  <a:srgbClr val="615C4D"/>
                </a:solidFill>
                <a:uFill>
                  <a:solidFill>
                    <a:srgbClr val="615C4D"/>
                  </a:solidFill>
                </a:uFill>
                <a:latin typeface="Arial"/>
                <a:cs typeface="Arial"/>
                <a:hlinkClick r:id="rId4"/>
              </a:rPr>
              <a:t>gma.com/ﬁle/TSe6ncaypZkEamvwi2hK1H/Mobile-</a:t>
            </a:r>
            <a:r>
              <a:rPr sz="650" b="1" u="sng" dirty="0">
                <a:solidFill>
                  <a:srgbClr val="615C4D"/>
                </a:solidFill>
                <a:uFill>
                  <a:solidFill>
                    <a:srgbClr val="615C4D"/>
                  </a:solidFill>
                </a:uFill>
                <a:latin typeface="Arial"/>
                <a:cs typeface="Arial"/>
                <a:hlinkClick r:id="rId4"/>
              </a:rPr>
              <a:t>App-</a:t>
            </a:r>
            <a:r>
              <a:rPr sz="650" b="1" u="sng" spc="-10" dirty="0">
                <a:solidFill>
                  <a:srgbClr val="615C4D"/>
                </a:solidFill>
                <a:uFill>
                  <a:solidFill>
                    <a:srgbClr val="615C4D"/>
                  </a:solidFill>
                </a:uFill>
                <a:latin typeface="Arial"/>
                <a:cs typeface="Arial"/>
                <a:hlinkClick r:id="rId4"/>
              </a:rPr>
              <a:t>Development-</a:t>
            </a:r>
            <a:r>
              <a:rPr sz="650" b="1" spc="500" dirty="0">
                <a:solidFill>
                  <a:srgbClr val="615C4D"/>
                </a:solidFill>
                <a:latin typeface="Arial"/>
                <a:cs typeface="Arial"/>
              </a:rPr>
              <a:t> </a:t>
            </a:r>
            <a:r>
              <a:rPr sz="650" b="1" u="sng" dirty="0">
                <a:solidFill>
                  <a:srgbClr val="615C4D"/>
                </a:solidFill>
                <a:uFill>
                  <a:solidFill>
                    <a:srgbClr val="615C4D"/>
                  </a:solidFill>
                </a:uFill>
                <a:latin typeface="Arial"/>
                <a:cs typeface="Arial"/>
                <a:hlinkClick r:id="rId4"/>
              </a:rPr>
              <a:t>Lab-</a:t>
            </a:r>
            <a:r>
              <a:rPr sz="650" b="1" u="sng" spc="-10" dirty="0">
                <a:solidFill>
                  <a:srgbClr val="615C4D"/>
                </a:solidFill>
                <a:uFill>
                  <a:solidFill>
                    <a:srgbClr val="615C4D"/>
                  </a:solidFill>
                </a:uFill>
                <a:latin typeface="Arial"/>
                <a:cs typeface="Arial"/>
                <a:hlinkClick r:id="rId4"/>
              </a:rPr>
              <a:t>Pro</a:t>
            </a:r>
            <a:r>
              <a:rPr sz="650" b="1" spc="-10" dirty="0">
                <a:solidFill>
                  <a:srgbClr val="615C4D"/>
                </a:solidFill>
                <a:latin typeface="Arial"/>
                <a:cs typeface="Arial"/>
                <a:hlinkClick r:id="rId4"/>
              </a:rPr>
              <a:t>ject?t</a:t>
            </a:r>
            <a:r>
              <a:rPr sz="650" b="1" u="sng" spc="-10" dirty="0">
                <a:solidFill>
                  <a:srgbClr val="615C4D"/>
                </a:solidFill>
                <a:uFill>
                  <a:solidFill>
                    <a:srgbClr val="615C4D"/>
                  </a:solidFill>
                </a:uFill>
                <a:latin typeface="Arial"/>
                <a:cs typeface="Arial"/>
                <a:hlinkClick r:id="rId4"/>
              </a:rPr>
              <a:t>ype=design&amp;node-id=0%3A1&amp;mode=design&amp;t=oXMyvAkI4zOh18RJ-</a:t>
            </a:r>
            <a:r>
              <a:rPr sz="650" b="1" u="sng" spc="-50" dirty="0">
                <a:solidFill>
                  <a:srgbClr val="615C4D"/>
                </a:solidFill>
                <a:uFill>
                  <a:solidFill>
                    <a:srgbClr val="615C4D"/>
                  </a:solidFill>
                </a:uFill>
                <a:latin typeface="Arial"/>
                <a:cs typeface="Arial"/>
                <a:hlinkClick r:id="rId4"/>
              </a:rPr>
              <a:t>1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383</Words>
  <Application>Microsoft Office PowerPoint</Application>
  <PresentationFormat>Custom</PresentationFormat>
  <Paragraphs>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Tahoma</vt:lpstr>
      <vt:lpstr>Verdana</vt:lpstr>
      <vt:lpstr>Office Theme</vt:lpstr>
      <vt:lpstr>MenuAR: Transforming Dining Experiences</vt:lpstr>
      <vt:lpstr>INTRODUCTION</vt:lpstr>
      <vt:lpstr>MARKET TRENDS</vt:lpstr>
      <vt:lpstr>Social media campaigns Partnerships with restaurants and inﬂuencers</vt:lpstr>
      <vt:lpstr>Unaware of the application Good internet connection </vt:lpstr>
      <vt:lpstr>CUSTOMER EXPERIENCE</vt:lpstr>
      <vt:lpstr>IMPLEMENTATION PROCESS</vt:lpstr>
      <vt:lpstr>ROI AND BUSINESS IMPACT</vt:lpstr>
      <vt:lpstr>WIREFRAME OF APPLICATION</vt:lpstr>
      <vt:lpstr>WIREFRAME OF APPLICATION</vt:lpstr>
      <vt:lpstr>WIREFRAME OF APPLICATION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MenuAR: Transforming Dining Experiences</dc:title>
  <cp:lastModifiedBy>Mubasher Manzoor</cp:lastModifiedBy>
  <cp:revision>1</cp:revision>
  <dcterms:created xsi:type="dcterms:W3CDTF">2023-12-29T07:04:21Z</dcterms:created>
  <dcterms:modified xsi:type="dcterms:W3CDTF">2023-12-29T07:08:06Z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2023-12-28T00:00:00Z</vt:filetime>
  </property>
  <property fmtid="{D5CDD505-2E9C-101B-9397-08002B2CF9AE}" pid="3" name="LastSaved">
    <vt:filetime>2023-12-29T00:00:00Z</vt:filetime>
  </property>
  <property fmtid="{D5CDD505-2E9C-101B-9397-08002B2CF9AE}" pid="4" name="Producer">
    <vt:lpwstr>GPL Ghostscript 10.02.0</vt:lpwstr>
  </property>
</Properties>
</file>